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9.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0.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 id="2147484069" r:id="rId2"/>
    <p:sldMasterId id="2147484081" r:id="rId3"/>
    <p:sldMasterId id="2147484143" r:id="rId4"/>
    <p:sldMasterId id="2147484155" r:id="rId5"/>
    <p:sldMasterId id="2147484167" r:id="rId6"/>
    <p:sldMasterId id="2147484179" r:id="rId7"/>
    <p:sldMasterId id="2147487731" r:id="rId8"/>
    <p:sldMasterId id="2147487743" r:id="rId9"/>
    <p:sldMasterId id="2147487769" r:id="rId10"/>
    <p:sldMasterId id="2147487781" r:id="rId11"/>
    <p:sldMasterId id="2147487793" r:id="rId12"/>
    <p:sldMasterId id="2147487805" r:id="rId13"/>
    <p:sldMasterId id="2147487817" r:id="rId14"/>
    <p:sldMasterId id="2147487829" r:id="rId15"/>
    <p:sldMasterId id="2147487843" r:id="rId16"/>
    <p:sldMasterId id="2147487857" r:id="rId17"/>
    <p:sldMasterId id="2147487872" r:id="rId18"/>
    <p:sldMasterId id="2147487884" r:id="rId19"/>
    <p:sldMasterId id="2147487910" r:id="rId20"/>
    <p:sldMasterId id="2147487946" r:id="rId21"/>
  </p:sldMasterIdLst>
  <p:notesMasterIdLst>
    <p:notesMasterId r:id="rId31"/>
  </p:notesMasterIdLst>
  <p:handoutMasterIdLst>
    <p:handoutMasterId r:id="rId32"/>
  </p:handoutMasterIdLst>
  <p:sldIdLst>
    <p:sldId id="857" r:id="rId22"/>
    <p:sldId id="859" r:id="rId23"/>
    <p:sldId id="860" r:id="rId24"/>
    <p:sldId id="862" r:id="rId25"/>
    <p:sldId id="863" r:id="rId26"/>
    <p:sldId id="864" r:id="rId27"/>
    <p:sldId id="865" r:id="rId28"/>
    <p:sldId id="867" r:id="rId29"/>
    <p:sldId id="868" r:id="rId3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ernacchi" initials="MB" lastIdx="39" clrIdx="0"/>
  <p:cmAuthor id="2" name="Daseler, Timothy CTR NETC_HQ_PNSC, CD14" initials="TN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FFFFCC"/>
    <a:srgbClr val="9E7800"/>
    <a:srgbClr val="7E8462"/>
    <a:srgbClr val="333399"/>
    <a:srgbClr val="5B5BC9"/>
    <a:srgbClr val="6969CD"/>
    <a:srgbClr val="6161CB"/>
    <a:srgbClr val="4BD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2" autoAdjust="0"/>
    <p:restoredTop sz="92133" autoAdjust="0"/>
  </p:normalViewPr>
  <p:slideViewPr>
    <p:cSldViewPr>
      <p:cViewPr varScale="1">
        <p:scale>
          <a:sx n="84" d="100"/>
          <a:sy n="84" d="100"/>
        </p:scale>
        <p:origin x="196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99" d="100"/>
          <a:sy n="99" d="100"/>
        </p:scale>
        <p:origin x="-25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015" cy="464180"/>
          </a:xfrm>
          <a:prstGeom prst="rect">
            <a:avLst/>
          </a:prstGeom>
        </p:spPr>
        <p:txBody>
          <a:bodyPr vert="horz" lIns="91707" tIns="45855" rIns="91707" bIns="45855" rtlCol="0"/>
          <a:lstStyle>
            <a:lvl1pPr algn="l">
              <a:defRPr sz="1200"/>
            </a:lvl1pPr>
          </a:lstStyle>
          <a:p>
            <a:pPr>
              <a:defRPr/>
            </a:pPr>
            <a:endParaRPr lang="en-US" dirty="0"/>
          </a:p>
        </p:txBody>
      </p:sp>
      <p:sp>
        <p:nvSpPr>
          <p:cNvPr id="3" name="Date Placeholder 2"/>
          <p:cNvSpPr>
            <a:spLocks noGrp="1"/>
          </p:cNvSpPr>
          <p:nvPr>
            <p:ph type="dt" sz="quarter" idx="1"/>
          </p:nvPr>
        </p:nvSpPr>
        <p:spPr>
          <a:xfrm>
            <a:off x="3969783" y="0"/>
            <a:ext cx="3039015" cy="464180"/>
          </a:xfrm>
          <a:prstGeom prst="rect">
            <a:avLst/>
          </a:prstGeom>
        </p:spPr>
        <p:txBody>
          <a:bodyPr vert="horz" lIns="91707" tIns="45855" rIns="91707" bIns="45855" rtlCol="0"/>
          <a:lstStyle>
            <a:lvl1pPr algn="r">
              <a:defRPr sz="1200"/>
            </a:lvl1pPr>
          </a:lstStyle>
          <a:p>
            <a:pPr>
              <a:defRPr/>
            </a:pPr>
            <a:fld id="{A8001C4B-2956-4B57-9ED7-B2842F4273E0}" type="datetimeFigureOut">
              <a:rPr lang="en-US"/>
              <a:pPr>
                <a:defRPr/>
              </a:pPr>
              <a:t>9/20/2023</a:t>
            </a:fld>
            <a:endParaRPr lang="en-US" dirty="0"/>
          </a:p>
        </p:txBody>
      </p:sp>
      <p:sp>
        <p:nvSpPr>
          <p:cNvPr id="4" name="Footer Placeholder 3"/>
          <p:cNvSpPr>
            <a:spLocks noGrp="1"/>
          </p:cNvSpPr>
          <p:nvPr>
            <p:ph type="ftr" sz="quarter" idx="2"/>
          </p:nvPr>
        </p:nvSpPr>
        <p:spPr>
          <a:xfrm>
            <a:off x="0" y="8830621"/>
            <a:ext cx="3039015" cy="464180"/>
          </a:xfrm>
          <a:prstGeom prst="rect">
            <a:avLst/>
          </a:prstGeom>
        </p:spPr>
        <p:txBody>
          <a:bodyPr vert="horz" lIns="91707" tIns="45855" rIns="91707" bIns="45855"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69783" y="8830621"/>
            <a:ext cx="3039015" cy="464180"/>
          </a:xfrm>
          <a:prstGeom prst="rect">
            <a:avLst/>
          </a:prstGeom>
        </p:spPr>
        <p:txBody>
          <a:bodyPr vert="horz" lIns="91707" tIns="45855" rIns="91707" bIns="45855" rtlCol="0" anchor="b"/>
          <a:lstStyle>
            <a:lvl1pPr algn="r">
              <a:defRPr sz="1200"/>
            </a:lvl1pPr>
          </a:lstStyle>
          <a:p>
            <a:pPr>
              <a:defRPr/>
            </a:pPr>
            <a:fld id="{FB6B0FB6-9899-4EDE-8B10-9F694C506198}" type="slidenum">
              <a:rPr lang="en-US"/>
              <a:pPr>
                <a:defRPr/>
              </a:pPr>
              <a:t>‹#›</a:t>
            </a:fld>
            <a:endParaRPr lang="en-US" dirty="0"/>
          </a:p>
        </p:txBody>
      </p:sp>
    </p:spTree>
    <p:extLst>
      <p:ext uri="{BB962C8B-B14F-4D97-AF65-F5344CB8AC3E}">
        <p14:creationId xmlns:p14="http://schemas.microsoft.com/office/powerpoint/2010/main" val="224854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9015" cy="464180"/>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lvl1pPr algn="l" defTabSz="931161">
              <a:defRPr sz="1200"/>
            </a:lvl1pPr>
          </a:lstStyle>
          <a:p>
            <a:pPr>
              <a:defRPr/>
            </a:pPr>
            <a:endParaRPr lang="en-US" dirty="0"/>
          </a:p>
        </p:txBody>
      </p:sp>
      <p:sp>
        <p:nvSpPr>
          <p:cNvPr id="4099" name="Rectangle 3"/>
          <p:cNvSpPr>
            <a:spLocks noGrp="1" noChangeArrowheads="1"/>
          </p:cNvSpPr>
          <p:nvPr>
            <p:ph type="dt" idx="1"/>
          </p:nvPr>
        </p:nvSpPr>
        <p:spPr bwMode="auto">
          <a:xfrm>
            <a:off x="3969783" y="0"/>
            <a:ext cx="3039015" cy="464180"/>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lvl1pPr algn="r" defTabSz="931161">
              <a:defRPr sz="1200"/>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82" y="4416111"/>
            <a:ext cx="5607038" cy="4182419"/>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0621"/>
            <a:ext cx="3039015" cy="464180"/>
          </a:xfrm>
          <a:prstGeom prst="rect">
            <a:avLst/>
          </a:prstGeom>
          <a:noFill/>
          <a:ln w="9525">
            <a:noFill/>
            <a:miter lim="800000"/>
            <a:headEnd/>
            <a:tailEnd/>
          </a:ln>
          <a:effectLst/>
        </p:spPr>
        <p:txBody>
          <a:bodyPr vert="horz" wrap="square" lIns="93132" tIns="46566" rIns="93132" bIns="46566" numCol="1" anchor="b" anchorCtr="0" compatLnSpc="1">
            <a:prstTxWarp prst="textNoShape">
              <a:avLst/>
            </a:prstTxWarp>
          </a:bodyPr>
          <a:lstStyle>
            <a:lvl1pPr algn="l" defTabSz="931161">
              <a:defRPr sz="1200"/>
            </a:lvl1pPr>
          </a:lstStyle>
          <a:p>
            <a:pPr>
              <a:defRPr/>
            </a:pPr>
            <a:endParaRPr lang="en-US" dirty="0"/>
          </a:p>
        </p:txBody>
      </p:sp>
      <p:sp>
        <p:nvSpPr>
          <p:cNvPr id="4103" name="Rectangle 7"/>
          <p:cNvSpPr>
            <a:spLocks noGrp="1" noChangeArrowheads="1"/>
          </p:cNvSpPr>
          <p:nvPr>
            <p:ph type="sldNum" sz="quarter" idx="5"/>
          </p:nvPr>
        </p:nvSpPr>
        <p:spPr bwMode="auto">
          <a:xfrm>
            <a:off x="3969783" y="8830621"/>
            <a:ext cx="3039015" cy="464180"/>
          </a:xfrm>
          <a:prstGeom prst="rect">
            <a:avLst/>
          </a:prstGeom>
          <a:noFill/>
          <a:ln w="9525">
            <a:noFill/>
            <a:miter lim="800000"/>
            <a:headEnd/>
            <a:tailEnd/>
          </a:ln>
          <a:effectLst/>
        </p:spPr>
        <p:txBody>
          <a:bodyPr vert="horz" wrap="square" lIns="93132" tIns="46566" rIns="93132" bIns="46566" numCol="1" anchor="b" anchorCtr="0" compatLnSpc="1">
            <a:prstTxWarp prst="textNoShape">
              <a:avLst/>
            </a:prstTxWarp>
          </a:bodyPr>
          <a:lstStyle>
            <a:lvl1pPr algn="r" defTabSz="931161">
              <a:defRPr sz="1200"/>
            </a:lvl1pPr>
          </a:lstStyle>
          <a:p>
            <a:pPr>
              <a:defRPr/>
            </a:pPr>
            <a:fld id="{336260FD-60E2-43F5-B80F-BF8E78253310}" type="slidenum">
              <a:rPr lang="en-US"/>
              <a:pPr>
                <a:defRPr/>
              </a:pPr>
              <a:t>‹#›</a:t>
            </a:fld>
            <a:endParaRPr lang="en-US" dirty="0"/>
          </a:p>
        </p:txBody>
      </p:sp>
    </p:spTree>
    <p:extLst>
      <p:ext uri="{BB962C8B-B14F-4D97-AF65-F5344CB8AC3E}">
        <p14:creationId xmlns:p14="http://schemas.microsoft.com/office/powerpoint/2010/main" val="3463036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txBox="1">
            <a:spLocks noGrp="1"/>
          </p:cNvSpPr>
          <p:nvPr>
            <p:ph type="body" idx="1"/>
          </p:nvPr>
        </p:nvSpPr>
        <p:spPr>
          <a:xfrm>
            <a:off x="710248" y="4459526"/>
            <a:ext cx="5681980" cy="4224814"/>
          </a:xfrm>
          <a:prstGeom prst="rect">
            <a:avLst/>
          </a:prstGeom>
          <a:noFill/>
          <a:ln>
            <a:noFill/>
          </a:ln>
        </p:spPr>
        <p:txBody>
          <a:bodyPr spcFirstLastPara="1" wrap="square" lIns="94205" tIns="47090" rIns="94205" bIns="47090" anchor="t" anchorCtr="0">
            <a:noAutofit/>
          </a:bodyPr>
          <a:lstStyle/>
          <a:p>
            <a:pPr>
              <a:buSzPts val="1400"/>
            </a:pPr>
            <a:r>
              <a:rPr lang="en-US" dirty="0"/>
              <a:t>The NROTC Preparatory Program’s mission is to expand NROTC opportunities to underserved or disadvantaged populations to produce a more diverse, inclusive Navy officer corps.   </a:t>
            </a:r>
          </a:p>
          <a:p>
            <a:pPr>
              <a:buSzPts val="1400"/>
            </a:pPr>
            <a:endParaRPr lang="en-US" dirty="0"/>
          </a:p>
          <a:p>
            <a:pPr defTabSz="924641">
              <a:buSzPts val="1400"/>
              <a:defRPr/>
            </a:pPr>
            <a:r>
              <a:rPr lang="en-US" dirty="0">
                <a:solidFill>
                  <a:srgbClr val="000000"/>
                </a:solidFill>
                <a:latin typeface="Times New Roman" panose="02020603050405020304" pitchFamily="18" charset="0"/>
                <a:ea typeface="Calibri" panose="020F0502020204030204" pitchFamily="34" charset="0"/>
              </a:rPr>
              <a:t>NROTC Preparatory Program supports that mission by partnering with educational institutions to enhance underserved or disadvantaged scholarship applicants' moral, mental, and physical foundations to prepare them for success in the NROTC program.</a:t>
            </a:r>
            <a:endParaRPr lang="en-US" dirty="0">
              <a:latin typeface="Times New Roman" panose="02020603050405020304" pitchFamily="18" charset="0"/>
              <a:ea typeface="Calibri" panose="020F0502020204030204" pitchFamily="34" charset="0"/>
            </a:endParaRPr>
          </a:p>
          <a:p>
            <a:pPr>
              <a:buSzPts val="1400"/>
            </a:pPr>
            <a:endParaRPr dirty="0"/>
          </a:p>
          <a:p>
            <a:pPr>
              <a:lnSpc>
                <a:spcPct val="107000"/>
              </a:lnSpc>
              <a:spcAft>
                <a:spcPts val="809"/>
              </a:spcAft>
            </a:pPr>
            <a:r>
              <a:rPr lang="en-US" sz="1800" dirty="0">
                <a:latin typeface="Times New Roman" panose="02020603050405020304" pitchFamily="18" charset="0"/>
                <a:ea typeface="Calibri" panose="020F0502020204030204" pitchFamily="34" charset="0"/>
              </a:rPr>
              <a:t>NPP is a one-year University funded (Tuition, fees,</a:t>
            </a:r>
            <a:r>
              <a:rPr lang="en-US" sz="1800" baseline="0"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room, and board) program. Each program is designed by the university,</a:t>
            </a:r>
            <a:r>
              <a:rPr lang="en-US" sz="1800" baseline="0" dirty="0">
                <a:latin typeface="Times New Roman" panose="02020603050405020304" pitchFamily="18" charset="0"/>
                <a:ea typeface="Calibri" panose="020F0502020204030204" pitchFamily="34" charset="0"/>
              </a:rPr>
              <a:t> in partnership with the local NROTC unit, </a:t>
            </a:r>
            <a:r>
              <a:rPr lang="en-US" sz="1800" dirty="0">
                <a:latin typeface="Times New Roman" panose="02020603050405020304" pitchFamily="18" charset="0"/>
                <a:ea typeface="Calibri" panose="020F0502020204030204" pitchFamily="34" charset="0"/>
              </a:rPr>
              <a:t>to enhance students’ mental, moral, and physical foundations to prepare them for success in academics and NROTC. The University, working with their PNS, decides what it will take to prepare their students to matriculate through their academic programs and the rigors of the NROTC program. </a:t>
            </a:r>
          </a:p>
          <a:p>
            <a:pPr>
              <a:lnSpc>
                <a:spcPct val="107000"/>
              </a:lnSpc>
              <a:spcAft>
                <a:spcPts val="809"/>
              </a:spcAft>
            </a:pPr>
            <a:r>
              <a:rPr lang="en-US" sz="1800" i="1" dirty="0">
                <a:latin typeface="Times New Roman" panose="02020603050405020304" pitchFamily="18" charset="0"/>
                <a:ea typeface="Calibri" panose="020F0502020204030204" pitchFamily="34" charset="0"/>
              </a:rPr>
              <a:t>Generally, that means students will take courses in math, physics, English/writing and participate in PT and Naval Science courses with the ROTC Units. </a:t>
            </a:r>
            <a:endParaRPr lang="en-US" sz="1800" dirty="0">
              <a:latin typeface="Times New Roman" panose="02020603050405020304" pitchFamily="18" charset="0"/>
              <a:ea typeface="Calibri" panose="020F0502020204030204" pitchFamily="34" charset="0"/>
            </a:endParaRPr>
          </a:p>
          <a:p>
            <a:pPr>
              <a:lnSpc>
                <a:spcPct val="107000"/>
              </a:lnSpc>
              <a:spcAft>
                <a:spcPts val="809"/>
              </a:spcAft>
            </a:pPr>
            <a:endParaRPr lang="en-US" sz="1800" dirty="0">
              <a:latin typeface="Times New Roman" panose="02020603050405020304" pitchFamily="18" charset="0"/>
              <a:ea typeface="Calibri" panose="020F0502020204030204" pitchFamily="34" charset="0"/>
            </a:endParaRPr>
          </a:p>
          <a:p>
            <a:pPr>
              <a:lnSpc>
                <a:spcPct val="107000"/>
              </a:lnSpc>
              <a:spcAft>
                <a:spcPts val="809"/>
              </a:spcAft>
            </a:pPr>
            <a:r>
              <a:rPr lang="en-US" sz="1800" dirty="0">
                <a:latin typeface="Times New Roman" panose="02020603050405020304" pitchFamily="18" charset="0"/>
                <a:ea typeface="Calibri" panose="020F0502020204030204" pitchFamily="34" charset="0"/>
              </a:rPr>
              <a:t>Think of NPP as NAPs. We currently have partnered with 22 Universities with individual NPPs,</a:t>
            </a:r>
            <a:r>
              <a:rPr lang="en-US" sz="1800" baseline="0" dirty="0">
                <a:latin typeface="Times New Roman" panose="02020603050405020304" pitchFamily="18" charset="0"/>
                <a:ea typeface="Calibri" panose="020F0502020204030204" pitchFamily="34" charset="0"/>
              </a:rPr>
              <a:t> and are in discussions with three more.</a:t>
            </a:r>
            <a:endParaRPr lang="en-US" sz="1800" dirty="0">
              <a:latin typeface="Times New Roman" panose="02020603050405020304" pitchFamily="18" charset="0"/>
              <a:ea typeface="Calibri" panose="020F0502020204030204" pitchFamily="34" charset="0"/>
            </a:endParaRPr>
          </a:p>
          <a:p>
            <a:pPr>
              <a:lnSpc>
                <a:spcPct val="107000"/>
              </a:lnSpc>
              <a:spcAft>
                <a:spcPts val="809"/>
              </a:spcAft>
            </a:pPr>
            <a:endParaRPr lang="en-US" sz="1800" dirty="0">
              <a:latin typeface="Times New Roman" panose="02020603050405020304" pitchFamily="18" charset="0"/>
              <a:ea typeface="Calibri" panose="020F0502020204030204" pitchFamily="34" charset="0"/>
            </a:endParaRPr>
          </a:p>
          <a:p>
            <a:pPr>
              <a:lnSpc>
                <a:spcPct val="107000"/>
              </a:lnSpc>
              <a:spcAft>
                <a:spcPts val="809"/>
              </a:spcAft>
            </a:pPr>
            <a:r>
              <a:rPr lang="en-US" sz="1800" dirty="0">
                <a:latin typeface="Times New Roman" panose="02020603050405020304" pitchFamily="18" charset="0"/>
                <a:ea typeface="Calibri" panose="020F0502020204030204" pitchFamily="34" charset="0"/>
              </a:rPr>
              <a:t>As they say, if you have seen one NPP program, you have seen one NPP program. Although there are some similarities, none of them are the same. </a:t>
            </a:r>
          </a:p>
          <a:p>
            <a:pPr>
              <a:buSzPts val="1400"/>
            </a:pPr>
            <a:endParaRPr dirty="0"/>
          </a:p>
          <a:p>
            <a:pPr>
              <a:buSzPts val="1400"/>
            </a:pPr>
            <a:r>
              <a:rPr lang="en-US" b="1" dirty="0"/>
              <a:t>Navy Option Only</a:t>
            </a:r>
            <a:endParaRPr b="1" dirty="0"/>
          </a:p>
        </p:txBody>
      </p:sp>
      <p:sp>
        <p:nvSpPr>
          <p:cNvPr id="246" name="Google Shape;246;p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460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r>
              <a:rPr lang="en-US" sz="1800" dirty="0">
                <a:latin typeface="Times New Roman" panose="02020603050405020304" pitchFamily="18" charset="0"/>
                <a:ea typeface="Calibri" panose="020F0502020204030204" pitchFamily="34" charset="0"/>
              </a:rPr>
              <a:t>NPP</a:t>
            </a:r>
            <a:r>
              <a:rPr lang="en-US" sz="1800" baseline="0"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started with 2 Universities in 2018 and expanded to 23 for AY 23-24. Discussions are underway with Prairie View A&amp;M (Texas).</a:t>
            </a:r>
          </a:p>
          <a:p>
            <a:pPr defTabSz="924641"/>
            <a:endParaRPr lang="en-US" sz="1800" dirty="0">
              <a:latin typeface="Times New Roman" panose="02020603050405020304" pitchFamily="18" charset="0"/>
              <a:ea typeface="Calibri" panose="020F0502020204030204" pitchFamily="34" charset="0"/>
            </a:endParaRPr>
          </a:p>
          <a:p>
            <a:pPr defTabSz="924641"/>
            <a:r>
              <a:rPr lang="en-US" sz="1800" dirty="0">
                <a:latin typeface="Times New Roman" panose="02020603050405020304" pitchFamily="18" charset="0"/>
                <a:ea typeface="Calibri" panose="020F0502020204030204" pitchFamily="34" charset="0"/>
              </a:rPr>
              <a:t>NPP is best described as a partnership between the University and the NROTC unit at that university.</a:t>
            </a:r>
          </a:p>
          <a:p>
            <a:pPr defTabSz="924641"/>
            <a:endParaRPr lang="en-US" sz="1800" dirty="0">
              <a:latin typeface="Times New Roman" panose="02020603050405020304" pitchFamily="18" charset="0"/>
              <a:ea typeface="Calibri" panose="020F0502020204030204" pitchFamily="34" charset="0"/>
            </a:endParaRPr>
          </a:p>
          <a:p>
            <a:pPr defTabSz="924641"/>
            <a:r>
              <a:rPr lang="en-US" sz="1800" dirty="0">
                <a:latin typeface="Times New Roman" panose="02020603050405020304" pitchFamily="18" charset="0"/>
                <a:ea typeface="Calibri" panose="020F0502020204030204" pitchFamily="34" charset="0"/>
              </a:rPr>
              <a:t>This partnership selects the students for NPP.</a:t>
            </a:r>
          </a:p>
          <a:p>
            <a:pPr defTabSz="924641"/>
            <a:endParaRPr lang="en-US" sz="1800" dirty="0">
              <a:latin typeface="Times New Roman" panose="02020603050405020304" pitchFamily="18" charset="0"/>
              <a:ea typeface="Calibri" panose="020F0502020204030204" pitchFamily="34" charset="0"/>
            </a:endParaRPr>
          </a:p>
          <a:p>
            <a:pPr defTabSz="924641"/>
            <a:r>
              <a:rPr lang="en-US" sz="1800" dirty="0">
                <a:latin typeface="Times New Roman" panose="02020603050405020304" pitchFamily="18" charset="0"/>
                <a:ea typeface="Calibri" panose="020F0502020204030204" pitchFamily="34" charset="0"/>
              </a:rPr>
              <a:t>200 Reservations</a:t>
            </a:r>
            <a:r>
              <a:rPr lang="en-US" sz="1800" baseline="0" dirty="0">
                <a:latin typeface="Times New Roman" panose="02020603050405020304" pitchFamily="18" charset="0"/>
                <a:ea typeface="Calibri" panose="020F0502020204030204" pitchFamily="34" charset="0"/>
              </a:rPr>
              <a:t> are allocated for NPP scholarships.  Each participating school has agreed to fund anywhere from 3 to 20 students, depending on local factors.</a:t>
            </a:r>
            <a:endParaRPr lang="en-US" sz="1800" dirty="0">
              <a:latin typeface="Times New Roman" panose="02020603050405020304" pitchFamily="18" charset="0"/>
              <a:ea typeface="Calibri" panose="020F0502020204030204" pitchFamily="34" charset="0"/>
            </a:endParaRPr>
          </a:p>
          <a:p>
            <a:pPr defTabSz="924641"/>
            <a:endParaRPr lang="en-US" sz="1800" dirty="0">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54D498-608A-4DF0-A567-B780752A42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10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NPP requires a minimum of 15 Credit hours for the Prep year. Most Universities require 12 credit hours per semester to take advantage of financial aid. Upon completion of the Prep year, students should have many of their general education courses with an emphasis on Math, Science, English and life skills.   Success</a:t>
            </a:r>
            <a:r>
              <a:rPr lang="en-US" baseline="0" dirty="0"/>
              <a:t> is usually found where Universities and NROTC units actively mentor, guide, and tutor their NPP students.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8F837-DEA0-4C3F-9C2A-3B0988097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49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Non-Contract Cadets and Midshipmen. Non-contract cadets and midshipmen are allowed to wear a Service uniform, attend physical training events, attend basic program summer training, and participate in local exercises and other miscellaneous training events. They have not signed a military contract and have no obligation for active or Reserve duty service.   (DOD-I 1215.08 Jan 19, 2017 pg 10)</a:t>
            </a:r>
          </a:p>
        </p:txBody>
      </p:sp>
      <p:sp>
        <p:nvSpPr>
          <p:cNvPr id="4" name="Slide Number Placeholder 3"/>
          <p:cNvSpPr>
            <a:spLocks noGrp="1"/>
          </p:cNvSpPr>
          <p:nvPr>
            <p:ph type="sldNum" sz="quarter" idx="10"/>
          </p:nvPr>
        </p:nvSpPr>
        <p:spPr/>
        <p:txBody>
          <a:bodyPr/>
          <a:lstStyle/>
          <a:p>
            <a:pPr marL="0" marR="0" lvl="0" indent="0" algn="r" defTabSz="942091" rtl="0" eaLnBrk="1" fontAlgn="auto" latinLnBrk="0" hangingPunct="1">
              <a:lnSpc>
                <a:spcPct val="100000"/>
              </a:lnSpc>
              <a:spcBef>
                <a:spcPts val="0"/>
              </a:spcBef>
              <a:spcAft>
                <a:spcPts val="0"/>
              </a:spcAft>
              <a:buClrTx/>
              <a:buSzTx/>
              <a:buFontTx/>
              <a:buNone/>
              <a:tabLst/>
              <a:defRPr/>
            </a:pPr>
            <a:fld id="{EF54D498-608A-4DF0-A567-B780752A426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09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49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NPSR</a:t>
            </a:r>
            <a:r>
              <a:rPr lang="en-US" baseline="0" dirty="0"/>
              <a:t> is an older title used, “NROTC Preparatory Scholarship Reservations,” and is in process to be changed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8F837-DEA0-4C3F-9C2A-3B0988097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30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Nomination package consists of:</a:t>
            </a:r>
          </a:p>
          <a:p>
            <a:r>
              <a:rPr lang="en-US" dirty="0"/>
              <a:t>SNSI nomination letter</a:t>
            </a:r>
          </a:p>
          <a:p>
            <a:r>
              <a:rPr lang="en-US" dirty="0"/>
              <a:t>	</a:t>
            </a:r>
            <a:r>
              <a:rPr lang="en-US" dirty="0">
                <a:latin typeface="Arial" pitchFamily="34" charset="0"/>
              </a:rPr>
              <a:t>a.      Desired Prep Program/University </a:t>
            </a:r>
          </a:p>
          <a:p>
            <a:r>
              <a:rPr lang="en-US" dirty="0">
                <a:latin typeface="Arial" pitchFamily="34" charset="0"/>
              </a:rPr>
              <a:t>	b.      Last Name, First Name, Middle Initial</a:t>
            </a:r>
          </a:p>
          <a:p>
            <a:r>
              <a:rPr lang="en-US" dirty="0">
                <a:latin typeface="Arial" pitchFamily="34" charset="0"/>
              </a:rPr>
              <a:t> 	c.      SSN</a:t>
            </a:r>
          </a:p>
          <a:p>
            <a:r>
              <a:rPr lang="en-US" dirty="0">
                <a:latin typeface="Arial" pitchFamily="34" charset="0"/>
              </a:rPr>
              <a:t>	d.      Gender</a:t>
            </a:r>
          </a:p>
          <a:p>
            <a:r>
              <a:rPr lang="en-US" dirty="0">
                <a:latin typeface="Arial" pitchFamily="34" charset="0"/>
              </a:rPr>
              <a:t>	e.      Date of birth</a:t>
            </a:r>
          </a:p>
          <a:p>
            <a:r>
              <a:rPr lang="en-US" dirty="0">
                <a:latin typeface="Arial" pitchFamily="34" charset="0"/>
              </a:rPr>
              <a:t>	f.       Race and Ethnicity</a:t>
            </a:r>
          </a:p>
          <a:p>
            <a:r>
              <a:rPr lang="en-US" dirty="0">
                <a:latin typeface="Arial" pitchFamily="34" charset="0"/>
              </a:rPr>
              <a:t>	g.      Street Address, City, State, Zip code</a:t>
            </a:r>
          </a:p>
          <a:p>
            <a:r>
              <a:rPr lang="en-US" dirty="0">
                <a:latin typeface="Arial" pitchFamily="34" charset="0"/>
              </a:rPr>
              <a:t>	h.      Email address</a:t>
            </a:r>
          </a:p>
          <a:p>
            <a:r>
              <a:rPr lang="en-US" dirty="0">
                <a:latin typeface="Arial" pitchFamily="34" charset="0"/>
              </a:rPr>
              <a:t> 	i.       High School, City, State</a:t>
            </a:r>
          </a:p>
          <a:p>
            <a:r>
              <a:rPr lang="en-US" dirty="0">
                <a:latin typeface="Arial" pitchFamily="34" charset="0"/>
              </a:rPr>
              <a:t> 	j.       Optional data: Intended Major/Tier</a:t>
            </a:r>
          </a:p>
          <a:p>
            <a:r>
              <a:rPr lang="en-US" dirty="0">
                <a:latin typeface="Arial" pitchFamily="34" charset="0"/>
              </a:rPr>
              <a:t>	K:      Recommendation paragraph</a:t>
            </a:r>
          </a:p>
          <a:p>
            <a:endParaRPr lang="en-US" dirty="0"/>
          </a:p>
          <a:p>
            <a:r>
              <a:rPr lang="en-US" dirty="0"/>
              <a:t>NROTC SOU</a:t>
            </a:r>
          </a:p>
          <a:p>
            <a:r>
              <a:rPr lang="en-US" dirty="0"/>
              <a:t>NROTC Drug statement</a:t>
            </a:r>
          </a:p>
          <a:p>
            <a:r>
              <a:rPr lang="en-US" dirty="0"/>
              <a:t>NROTC Debarment statement </a:t>
            </a:r>
          </a:p>
          <a:p>
            <a:r>
              <a:rPr lang="en-US" dirty="0"/>
              <a:t>Applicant Fitness Assessment (AFA)</a:t>
            </a:r>
          </a:p>
          <a:p>
            <a:r>
              <a:rPr lang="en-US" dirty="0"/>
              <a:t>Proof of citizenship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447A64-6FF1-4933-A6AC-46B628F0C350}"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0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respondents (4.3%) declined</a:t>
            </a:r>
            <a:r>
              <a:rPr lang="en-US" baseline="0" dirty="0"/>
              <a:t> to respond.</a:t>
            </a:r>
          </a:p>
          <a:p>
            <a:r>
              <a:rPr lang="en-US" baseline="0" dirty="0"/>
              <a:t>23 respondents (7.6%) claim multiple racial designations.</a:t>
            </a:r>
            <a:endParaRPr lang="en-US" dirty="0"/>
          </a:p>
          <a:p>
            <a:r>
              <a:rPr lang="en-US" dirty="0"/>
              <a:t>Respondents</a:t>
            </a:r>
            <a:r>
              <a:rPr lang="en-US" baseline="0" dirty="0"/>
              <a:t> who claim Hispanic ethnicity also claim another racial designator.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68F837-DEA0-4C3F-9C2A-3B0988097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101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STC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6" name="Rectangle 2"/>
          <p:cNvSpPr>
            <a:spLocks noGrp="1" noChangeArrowheads="1"/>
          </p:cNvSpPr>
          <p:nvPr>
            <p:ph type="ctrTitle"/>
          </p:nvPr>
        </p:nvSpPr>
        <p:spPr>
          <a:xfrm>
            <a:off x="0" y="1447800"/>
            <a:ext cx="9144000" cy="1143000"/>
          </a:xfrm>
        </p:spPr>
        <p:txBody>
          <a:bodyPr/>
          <a:lstStyle>
            <a:lvl1pPr>
              <a:defRPr sz="4000"/>
            </a:lvl1pPr>
          </a:lstStyle>
          <a:p>
            <a:r>
              <a:rPr lang="en-US"/>
              <a:t>Click to edit Master title style</a:t>
            </a:r>
          </a:p>
        </p:txBody>
      </p:sp>
      <p:sp>
        <p:nvSpPr>
          <p:cNvPr id="241667" name="Rectangle 3"/>
          <p:cNvSpPr>
            <a:spLocks noGrp="1" noChangeArrowheads="1"/>
          </p:cNvSpPr>
          <p:nvPr>
            <p:ph type="subTitle" idx="1"/>
          </p:nvPr>
        </p:nvSpPr>
        <p:spPr>
          <a:xfrm>
            <a:off x="1371600" y="5029200"/>
            <a:ext cx="6400800" cy="533400"/>
          </a:xfrm>
        </p:spPr>
        <p:txBody>
          <a:bodyPr/>
          <a:lstStyle>
            <a:lvl1pPr marL="0" indent="0" algn="ctr">
              <a:buFont typeface="Trebuchet MS" pitchFamily="34" charset="0"/>
              <a:buNone/>
              <a:defRPr/>
            </a:lvl1pPr>
          </a:lstStyle>
          <a:p>
            <a:r>
              <a:rPr lang="en-US"/>
              <a:t>Click to edit Master subtitle style</a:t>
            </a:r>
          </a:p>
        </p:txBody>
      </p:sp>
      <p:sp>
        <p:nvSpPr>
          <p:cNvPr id="5" name="Footer Placeholder 4"/>
          <p:cNvSpPr>
            <a:spLocks noGrp="1" noChangeArrowheads="1"/>
          </p:cNvSpPr>
          <p:nvPr>
            <p:ph type="ftr" sz="quarter" idx="10"/>
          </p:nvPr>
        </p:nvSpPr>
        <p:spPr bwMode="auto">
          <a:xfrm>
            <a:off x="3124200" y="6400800"/>
            <a:ext cx="2895600" cy="457200"/>
          </a:xfrm>
          <a:prstGeom prst="rect">
            <a:avLst/>
          </a:prstGeom>
          <a:ln>
            <a:miter lim="800000"/>
            <a:headEnd/>
            <a:tailEnd/>
          </a:ln>
        </p:spPr>
        <p:txBody>
          <a:bodyPr vert="horz" wrap="square" lIns="91440" tIns="45720" rIns="91440" bIns="45720" numCol="1" anchor="b" anchorCtr="1" compatLnSpc="1">
            <a:prstTxWarp prst="textNoShape">
              <a:avLst/>
            </a:prstTxWarp>
          </a:bodyPr>
          <a:lstStyle>
            <a:lvl1pPr algn="ctr">
              <a:defRPr sz="1400"/>
            </a:lvl1pPr>
          </a:lstStyle>
          <a:p>
            <a:pPr>
              <a:defRPr/>
            </a:pPr>
            <a:endParaRPr lang="en-US" dirty="0"/>
          </a:p>
        </p:txBody>
      </p:sp>
    </p:spTree>
    <p:extLst>
      <p:ext uri="{BB962C8B-B14F-4D97-AF65-F5344CB8AC3E}">
        <p14:creationId xmlns:p14="http://schemas.microsoft.com/office/powerpoint/2010/main" val="368691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640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591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18029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57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50063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1544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cstate="print"/>
          <a:srcRect/>
          <a:stretch>
            <a:fillRect/>
          </a:stretch>
        </p:blipFill>
        <p:spPr bwMode="auto">
          <a:xfrm>
            <a:off x="2819400" y="1752600"/>
            <a:ext cx="3709988" cy="4800600"/>
          </a:xfrm>
          <a:prstGeom prst="rect">
            <a:avLst/>
          </a:prstGeom>
          <a:noFill/>
          <a:ln w="9525">
            <a:noFill/>
            <a:miter lim="800000"/>
            <a:headEnd/>
            <a:tailEnd/>
          </a:ln>
        </p:spPr>
      </p:pic>
      <p:pic>
        <p:nvPicPr>
          <p:cNvPr id="5" name="Picture 8" descr="NSTC Logo"/>
          <p:cNvPicPr>
            <a:picLocks noChangeAspect="1" noChangeArrowheads="1"/>
          </p:cNvPicPr>
          <p:nvPr/>
        </p:nvPicPr>
        <p:blipFill>
          <a:blip r:embed="rId3" cstate="print"/>
          <a:srcRect/>
          <a:stretch>
            <a:fillRect/>
          </a:stretch>
        </p:blipFill>
        <p:spPr bwMode="auto">
          <a:xfrm>
            <a:off x="228600" y="152400"/>
            <a:ext cx="1651000" cy="2133600"/>
          </a:xfrm>
          <a:prstGeom prst="rect">
            <a:avLst/>
          </a:prstGeom>
          <a:noFill/>
          <a:ln w="9525">
            <a:noFill/>
            <a:miter lim="800000"/>
            <a:headEnd/>
            <a:tailEnd/>
          </a:ln>
        </p:spPr>
      </p:pic>
      <p:sp>
        <p:nvSpPr>
          <p:cNvPr id="6" name="Line 9"/>
          <p:cNvSpPr>
            <a:spLocks noChangeShapeType="1"/>
          </p:cNvSpPr>
          <p:nvPr/>
        </p:nvSpPr>
        <p:spPr bwMode="auto">
          <a:xfrm>
            <a:off x="2286000" y="1447800"/>
            <a:ext cx="6477000" cy="0"/>
          </a:xfrm>
          <a:prstGeom prst="line">
            <a:avLst/>
          </a:prstGeom>
          <a:noFill/>
          <a:ln w="57150">
            <a:solidFill>
              <a:srgbClr val="CCCC00"/>
            </a:solidFill>
            <a:round/>
            <a:headEnd/>
            <a:tailEnd/>
          </a:ln>
          <a:effectLst/>
        </p:spPr>
        <p:txBody>
          <a:bodyPr/>
          <a:lstStyle/>
          <a:p>
            <a:pPr>
              <a:defRPr/>
            </a:pPr>
            <a:endParaRPr lang="en-US" sz="1800" dirty="0">
              <a:solidFill>
                <a:srgbClr val="000000"/>
              </a:solidFill>
            </a:endParaRPr>
          </a:p>
        </p:txBody>
      </p:sp>
      <p:sp>
        <p:nvSpPr>
          <p:cNvPr id="7" name="Text Box 10"/>
          <p:cNvSpPr txBox="1">
            <a:spLocks noChangeArrowheads="1"/>
          </p:cNvSpPr>
          <p:nvPr/>
        </p:nvSpPr>
        <p:spPr bwMode="auto">
          <a:xfrm>
            <a:off x="1905000" y="685800"/>
            <a:ext cx="7239000" cy="579438"/>
          </a:xfrm>
          <a:prstGeom prst="rect">
            <a:avLst/>
          </a:prstGeom>
          <a:noFill/>
          <a:ln w="9525">
            <a:noFill/>
            <a:miter lim="800000"/>
            <a:headEnd/>
            <a:tailEnd/>
          </a:ln>
          <a:effectLst/>
        </p:spPr>
        <p:txBody>
          <a:bodyPr>
            <a:spAutoFit/>
          </a:bodyPr>
          <a:lstStyle/>
          <a:p>
            <a:pPr algn="ctr">
              <a:spcBef>
                <a:spcPct val="50000"/>
              </a:spcBef>
              <a:defRPr/>
            </a:pPr>
            <a:r>
              <a:rPr lang="en-US" sz="3200" b="1" dirty="0">
                <a:solidFill>
                  <a:srgbClr val="000099"/>
                </a:solidFill>
                <a:effectLst>
                  <a:outerShdw blurRad="38100" dist="38100" dir="2700000" algn="tl">
                    <a:srgbClr val="C0C0C0"/>
                  </a:outerShdw>
                </a:effectLst>
              </a:rPr>
              <a:t>Naval Service Training Command</a:t>
            </a: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3855850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A6B537-3062-433F-A932-DA629B3CB7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91634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D4AD75-711C-40A1-98C6-C88F87ACC0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58612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19348E-36FB-4844-B8AF-0D21F5108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7162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BB6EC3-C1B3-4F5A-A9E0-57FB35A611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73313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BD98E1-366B-4AF8-BAD4-02E341151B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295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39903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D53DA1A-D3AD-4C7B-B2D5-FF50CEC3E30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89111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7D9B30-9DA2-4AE2-89FD-FD7E6A13D8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45844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E4B51D-BCB1-4556-9780-B096D0E9BD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56676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6356FF-3887-4FE7-AEDC-26EF73EAA8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1766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4B69E7-A37B-4D68-9BEB-D632C42386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4563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cstate="print"/>
          <a:srcRect/>
          <a:stretch>
            <a:fillRect/>
          </a:stretch>
        </p:blipFill>
        <p:spPr bwMode="auto">
          <a:xfrm>
            <a:off x="2819400" y="1752600"/>
            <a:ext cx="3709988" cy="4800600"/>
          </a:xfrm>
          <a:prstGeom prst="rect">
            <a:avLst/>
          </a:prstGeom>
          <a:noFill/>
          <a:ln w="9525">
            <a:noFill/>
            <a:miter lim="800000"/>
            <a:headEnd/>
            <a:tailEnd/>
          </a:ln>
        </p:spPr>
      </p:pic>
      <p:sp>
        <p:nvSpPr>
          <p:cNvPr id="5" name="Line 9"/>
          <p:cNvSpPr>
            <a:spLocks noChangeShapeType="1"/>
          </p:cNvSpPr>
          <p:nvPr/>
        </p:nvSpPr>
        <p:spPr bwMode="auto">
          <a:xfrm>
            <a:off x="2133600" y="914400"/>
            <a:ext cx="6477000" cy="0"/>
          </a:xfrm>
          <a:prstGeom prst="line">
            <a:avLst/>
          </a:prstGeom>
          <a:noFill/>
          <a:ln w="57150">
            <a:solidFill>
              <a:srgbClr val="CCCC00"/>
            </a:solidFill>
            <a:round/>
            <a:headEnd/>
            <a:tailEnd/>
          </a:ln>
          <a:effectLst/>
        </p:spPr>
        <p:txBody>
          <a:bodyPr/>
          <a:lstStyle/>
          <a:p>
            <a:pPr>
              <a:defRPr/>
            </a:pPr>
            <a:endParaRPr lang="en-US" sz="1800" dirty="0">
              <a:solidFill>
                <a:srgbClr val="000000"/>
              </a:solidFill>
            </a:endParaRP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1552413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437830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4513700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6208219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4784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57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20534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1671838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646638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4776209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363775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2591774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5089791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cstate="print"/>
          <a:srcRect/>
          <a:stretch>
            <a:fillRect/>
          </a:stretch>
        </p:blipFill>
        <p:spPr bwMode="auto">
          <a:xfrm>
            <a:off x="2819400" y="1752600"/>
            <a:ext cx="3709988" cy="4800600"/>
          </a:xfrm>
          <a:prstGeom prst="rect">
            <a:avLst/>
          </a:prstGeom>
          <a:noFill/>
          <a:ln w="9525">
            <a:noFill/>
            <a:miter lim="800000"/>
            <a:headEnd/>
            <a:tailEnd/>
          </a:ln>
        </p:spPr>
      </p:pic>
      <p:sp>
        <p:nvSpPr>
          <p:cNvPr id="5" name="Line 9"/>
          <p:cNvSpPr>
            <a:spLocks noChangeShapeType="1"/>
          </p:cNvSpPr>
          <p:nvPr/>
        </p:nvSpPr>
        <p:spPr bwMode="auto">
          <a:xfrm>
            <a:off x="2133600" y="914400"/>
            <a:ext cx="6477000" cy="0"/>
          </a:xfrm>
          <a:prstGeom prst="line">
            <a:avLst/>
          </a:prstGeom>
          <a:noFill/>
          <a:ln w="57150">
            <a:solidFill>
              <a:srgbClr val="CCCC00"/>
            </a:solidFill>
            <a:round/>
            <a:headEnd/>
            <a:tailEnd/>
          </a:ln>
          <a:effectLst/>
        </p:spPr>
        <p:txBody>
          <a:bodyPr/>
          <a:lstStyle/>
          <a:p>
            <a:pPr>
              <a:defRPr/>
            </a:pPr>
            <a:endParaRPr lang="en-US" dirty="0"/>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p>
        </p:txBody>
      </p:sp>
      <p:sp>
        <p:nvSpPr>
          <p:cNvPr id="7"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36489307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509905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41602907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60351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1968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272839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401493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9729069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692101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0646432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2834305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3485949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ST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65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2286000" y="1447800"/>
            <a:ext cx="64770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dirty="0">
              <a:solidFill>
                <a:srgbClr val="000000"/>
              </a:solidFill>
            </a:endParaRPr>
          </a:p>
        </p:txBody>
      </p:sp>
      <p:sp>
        <p:nvSpPr>
          <p:cNvPr id="7" name="Text Box 10"/>
          <p:cNvSpPr txBox="1">
            <a:spLocks noChangeArrowheads="1"/>
          </p:cNvSpPr>
          <p:nvPr/>
        </p:nvSpPr>
        <p:spPr bwMode="auto">
          <a:xfrm>
            <a:off x="1905000" y="685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a:solidFill>
                  <a:srgbClr val="000099"/>
                </a:solidFill>
                <a:effectLst>
                  <a:outerShdw blurRad="38100" dist="38100" dir="2700000" algn="tl">
                    <a:srgbClr val="C0C0C0"/>
                  </a:outerShdw>
                </a:effectLst>
              </a:rPr>
              <a:t>Naval Service Training Command</a:t>
            </a: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pPr lvl="0"/>
            <a:r>
              <a:rPr lang="en-US" noProof="0"/>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8"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p>
        </p:txBody>
      </p:sp>
      <p:sp>
        <p:nvSpPr>
          <p:cNvPr id="9"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21755239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CE4992-DFDE-4F3D-BF38-C459E8816783}" type="slidenum">
              <a:rPr lang="en-US"/>
              <a:pPr>
                <a:defRPr/>
              </a:pPr>
              <a:t>‹#›</a:t>
            </a:fld>
            <a:endParaRPr lang="en-US" dirty="0"/>
          </a:p>
        </p:txBody>
      </p:sp>
    </p:spTree>
    <p:extLst>
      <p:ext uri="{BB962C8B-B14F-4D97-AF65-F5344CB8AC3E}">
        <p14:creationId xmlns:p14="http://schemas.microsoft.com/office/powerpoint/2010/main" val="39726214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911935-5A7C-422D-B7C9-9C7C227C9C7C}" type="slidenum">
              <a:rPr lang="en-US"/>
              <a:pPr>
                <a:defRPr/>
              </a:pPr>
              <a:t>‹#›</a:t>
            </a:fld>
            <a:endParaRPr lang="en-US" dirty="0"/>
          </a:p>
        </p:txBody>
      </p:sp>
    </p:spTree>
    <p:extLst>
      <p:ext uri="{BB962C8B-B14F-4D97-AF65-F5344CB8AC3E}">
        <p14:creationId xmlns:p14="http://schemas.microsoft.com/office/powerpoint/2010/main" val="389986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ST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65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2286000" y="1447800"/>
            <a:ext cx="64770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Text Box 10"/>
          <p:cNvSpPr txBox="1">
            <a:spLocks noChangeArrowheads="1"/>
          </p:cNvSpPr>
          <p:nvPr/>
        </p:nvSpPr>
        <p:spPr bwMode="auto">
          <a:xfrm>
            <a:off x="1905000" y="685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a:solidFill>
                  <a:srgbClr val="000099"/>
                </a:solidFill>
                <a:effectLst>
                  <a:outerShdw blurRad="38100" dist="38100" dir="2700000" algn="tl">
                    <a:srgbClr val="C0C0C0"/>
                  </a:outerShdw>
                </a:effectLst>
              </a:rPr>
              <a:t>Naval Service Training Command</a:t>
            </a: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8"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p>
        </p:txBody>
      </p:sp>
      <p:sp>
        <p:nvSpPr>
          <p:cNvPr id="9"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3265241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1076B33-992E-43C7-860E-DDE520583F09}" type="slidenum">
              <a:rPr lang="en-US"/>
              <a:pPr>
                <a:defRPr/>
              </a:pPr>
              <a:t>‹#›</a:t>
            </a:fld>
            <a:endParaRPr lang="en-US" dirty="0"/>
          </a:p>
        </p:txBody>
      </p:sp>
    </p:spTree>
    <p:extLst>
      <p:ext uri="{BB962C8B-B14F-4D97-AF65-F5344CB8AC3E}">
        <p14:creationId xmlns:p14="http://schemas.microsoft.com/office/powerpoint/2010/main" val="1531724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38B7FF1-C538-4609-82CD-E648A2395E11}" type="slidenum">
              <a:rPr lang="en-US"/>
              <a:pPr>
                <a:defRPr/>
              </a:pPr>
              <a:t>‹#›</a:t>
            </a:fld>
            <a:endParaRPr lang="en-US" dirty="0"/>
          </a:p>
        </p:txBody>
      </p:sp>
    </p:spTree>
    <p:extLst>
      <p:ext uri="{BB962C8B-B14F-4D97-AF65-F5344CB8AC3E}">
        <p14:creationId xmlns:p14="http://schemas.microsoft.com/office/powerpoint/2010/main" val="37467082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C362FFD-27A4-4204-A0DC-25495F8FF408}" type="slidenum">
              <a:rPr lang="en-US"/>
              <a:pPr>
                <a:defRPr/>
              </a:pPr>
              <a:t>‹#›</a:t>
            </a:fld>
            <a:endParaRPr lang="en-US" dirty="0"/>
          </a:p>
        </p:txBody>
      </p:sp>
    </p:spTree>
    <p:extLst>
      <p:ext uri="{BB962C8B-B14F-4D97-AF65-F5344CB8AC3E}">
        <p14:creationId xmlns:p14="http://schemas.microsoft.com/office/powerpoint/2010/main" val="36934618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F5E44C-ADE4-4222-9690-BA27FEFAE6B2}" type="slidenum">
              <a:rPr lang="en-US"/>
              <a:pPr>
                <a:defRPr/>
              </a:pPr>
              <a:t>‹#›</a:t>
            </a:fld>
            <a:endParaRPr lang="en-US" dirty="0"/>
          </a:p>
        </p:txBody>
      </p:sp>
    </p:spTree>
    <p:extLst>
      <p:ext uri="{BB962C8B-B14F-4D97-AF65-F5344CB8AC3E}">
        <p14:creationId xmlns:p14="http://schemas.microsoft.com/office/powerpoint/2010/main" val="1521050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4BA0A85-79D5-4740-A533-3DE9FA82A481}" type="slidenum">
              <a:rPr lang="en-US"/>
              <a:pPr>
                <a:defRPr/>
              </a:pPr>
              <a:t>‹#›</a:t>
            </a:fld>
            <a:endParaRPr lang="en-US" dirty="0"/>
          </a:p>
        </p:txBody>
      </p:sp>
    </p:spTree>
    <p:extLst>
      <p:ext uri="{BB962C8B-B14F-4D97-AF65-F5344CB8AC3E}">
        <p14:creationId xmlns:p14="http://schemas.microsoft.com/office/powerpoint/2010/main" val="37481406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BEB4AA-BF6D-4063-AB04-37622F97D9C0}" type="slidenum">
              <a:rPr lang="en-US"/>
              <a:pPr>
                <a:defRPr/>
              </a:pPr>
              <a:t>‹#›</a:t>
            </a:fld>
            <a:endParaRPr lang="en-US" dirty="0"/>
          </a:p>
        </p:txBody>
      </p:sp>
    </p:spTree>
    <p:extLst>
      <p:ext uri="{BB962C8B-B14F-4D97-AF65-F5344CB8AC3E}">
        <p14:creationId xmlns:p14="http://schemas.microsoft.com/office/powerpoint/2010/main" val="28246480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0A29CB7-5735-4AD3-BC8E-EC426DA5C97B}" type="slidenum">
              <a:rPr lang="en-US"/>
              <a:pPr>
                <a:defRPr/>
              </a:pPr>
              <a:t>‹#›</a:t>
            </a:fld>
            <a:endParaRPr lang="en-US" dirty="0"/>
          </a:p>
        </p:txBody>
      </p:sp>
    </p:spTree>
    <p:extLst>
      <p:ext uri="{BB962C8B-B14F-4D97-AF65-F5344CB8AC3E}">
        <p14:creationId xmlns:p14="http://schemas.microsoft.com/office/powerpoint/2010/main" val="37327707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C9E8B3-3EBD-4C5B-8BB9-209173D07CAD}" type="slidenum">
              <a:rPr lang="en-US"/>
              <a:pPr>
                <a:defRPr/>
              </a:pPr>
              <a:t>‹#›</a:t>
            </a:fld>
            <a:endParaRPr lang="en-US" dirty="0"/>
          </a:p>
        </p:txBody>
      </p:sp>
    </p:spTree>
    <p:extLst>
      <p:ext uri="{BB962C8B-B14F-4D97-AF65-F5344CB8AC3E}">
        <p14:creationId xmlns:p14="http://schemas.microsoft.com/office/powerpoint/2010/main" val="9131664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
          <p:cNvSpPr>
            <a:spLocks noChangeShapeType="1"/>
          </p:cNvSpPr>
          <p:nvPr/>
        </p:nvSpPr>
        <p:spPr bwMode="auto">
          <a:xfrm>
            <a:off x="2133600" y="914400"/>
            <a:ext cx="6477000" cy="0"/>
          </a:xfrm>
          <a:prstGeom prst="line">
            <a:avLst/>
          </a:prstGeom>
          <a:noFill/>
          <a:ln w="57150">
            <a:solidFill>
              <a:srgbClr val="CC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dirty="0">
              <a:solidFill>
                <a:srgbClr val="000000"/>
              </a:solidFill>
            </a:endParaRP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5"/>
          <p:cNvSpPr>
            <a:spLocks noGrp="1" noChangeArrowheads="1"/>
          </p:cNvSpPr>
          <p:nvPr>
            <p:ph type="dt" sz="half" idx="10"/>
          </p:nvPr>
        </p:nvSpPr>
        <p:spPr>
          <a:xfrm>
            <a:off x="301625" y="6215063"/>
            <a:ext cx="2133600" cy="476250"/>
          </a:xfrm>
        </p:spPr>
        <p:txBody>
          <a:bodyPr/>
          <a:lstStyle>
            <a:lvl1pPr eaLnBrk="0" hangingPunct="0">
              <a:defRPr/>
            </a:lvl1pPr>
          </a:lstStyle>
          <a:p>
            <a:pPr>
              <a:defRPr/>
            </a:pPr>
            <a:endParaRPr lang="en-US" dirty="0"/>
          </a:p>
        </p:txBody>
      </p:sp>
      <p:sp>
        <p:nvSpPr>
          <p:cNvPr id="7" name="Rectangle 6"/>
          <p:cNvSpPr>
            <a:spLocks noGrp="1" noChangeArrowheads="1"/>
          </p:cNvSpPr>
          <p:nvPr>
            <p:ph type="ftr" sz="quarter" idx="11"/>
          </p:nvPr>
        </p:nvSpPr>
        <p:spPr>
          <a:xfrm>
            <a:off x="3354388" y="6215063"/>
            <a:ext cx="2895600" cy="476250"/>
          </a:xfrm>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13504646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40147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781800" cy="8382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A8FC6E-8B7C-43F1-BE9E-7071AE1E41D3}" type="slidenum">
              <a:rPr lang="en-US"/>
              <a:pPr>
                <a:defRPr/>
              </a:pPr>
              <a:t>‹#›</a:t>
            </a:fld>
            <a:endParaRPr lang="en-US" dirty="0"/>
          </a:p>
        </p:txBody>
      </p:sp>
    </p:spTree>
    <p:extLst>
      <p:ext uri="{BB962C8B-B14F-4D97-AF65-F5344CB8AC3E}">
        <p14:creationId xmlns:p14="http://schemas.microsoft.com/office/powerpoint/2010/main" val="14119342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28849248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42553128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1860226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38912213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12780898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28914963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7255784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10430535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33063278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STC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6" name="Rectangle 2"/>
          <p:cNvSpPr>
            <a:spLocks noGrp="1" noChangeArrowheads="1"/>
          </p:cNvSpPr>
          <p:nvPr>
            <p:ph type="ctrTitle"/>
          </p:nvPr>
        </p:nvSpPr>
        <p:spPr>
          <a:xfrm>
            <a:off x="0" y="1447800"/>
            <a:ext cx="9144000" cy="1143000"/>
          </a:xfrm>
        </p:spPr>
        <p:txBody>
          <a:bodyPr/>
          <a:lstStyle>
            <a:lvl1pPr>
              <a:defRPr sz="4000"/>
            </a:lvl1pPr>
          </a:lstStyle>
          <a:p>
            <a:r>
              <a:rPr lang="en-US"/>
              <a:t>Click to edit Master title style</a:t>
            </a:r>
          </a:p>
        </p:txBody>
      </p:sp>
      <p:sp>
        <p:nvSpPr>
          <p:cNvPr id="241667" name="Rectangle 3"/>
          <p:cNvSpPr>
            <a:spLocks noGrp="1" noChangeArrowheads="1"/>
          </p:cNvSpPr>
          <p:nvPr>
            <p:ph type="subTitle" idx="1"/>
          </p:nvPr>
        </p:nvSpPr>
        <p:spPr>
          <a:xfrm>
            <a:off x="1371600" y="5029200"/>
            <a:ext cx="6400800" cy="533400"/>
          </a:xfrm>
        </p:spPr>
        <p:txBody>
          <a:bodyPr/>
          <a:lstStyle>
            <a:lvl1pPr marL="0" indent="0" algn="ctr">
              <a:buFont typeface="Trebuchet MS" pitchFamily="34" charset="0"/>
              <a:buNone/>
              <a:defRPr/>
            </a:lvl1pPr>
          </a:lstStyle>
          <a:p>
            <a:r>
              <a:rPr lang="en-US"/>
              <a:t>Click to edit Master subtitle style</a:t>
            </a:r>
          </a:p>
        </p:txBody>
      </p:sp>
      <p:sp>
        <p:nvSpPr>
          <p:cNvPr id="5" name="Footer Placeholder 4"/>
          <p:cNvSpPr>
            <a:spLocks noGrp="1" noChangeArrowheads="1"/>
          </p:cNvSpPr>
          <p:nvPr>
            <p:ph type="ftr" sz="quarter" idx="10"/>
          </p:nvPr>
        </p:nvSpPr>
        <p:spPr bwMode="auto">
          <a:xfrm>
            <a:off x="3124200" y="6400800"/>
            <a:ext cx="2895600" cy="457200"/>
          </a:xfrm>
          <a:prstGeom prst="rect">
            <a:avLst/>
          </a:prstGeom>
          <a:ln>
            <a:miter lim="800000"/>
            <a:headEnd/>
            <a:tailEnd/>
          </a:ln>
        </p:spPr>
        <p:txBody>
          <a:bodyPr vert="horz" wrap="square" lIns="91440" tIns="45720" rIns="91440" bIns="45720" numCol="1" anchor="b" anchorCtr="1" compatLnSpc="1">
            <a:prstTxWarp prst="textNoShape">
              <a:avLst/>
            </a:prstTxWarp>
          </a:bodyPr>
          <a:lstStyle>
            <a:lvl1pPr algn="ctr">
              <a:defRPr sz="1400"/>
            </a:lvl1pPr>
          </a:lstStyle>
          <a:p>
            <a:pPr>
              <a:defRPr/>
            </a:pPr>
            <a:endParaRPr lang="en-US" dirty="0">
              <a:solidFill>
                <a:srgbClr val="000000"/>
              </a:solidFill>
            </a:endParaRPr>
          </a:p>
        </p:txBody>
      </p:sp>
    </p:spTree>
    <p:extLst>
      <p:ext uri="{BB962C8B-B14F-4D97-AF65-F5344CB8AC3E}">
        <p14:creationId xmlns:p14="http://schemas.microsoft.com/office/powerpoint/2010/main" val="410768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22456F5-8E1C-413C-AC01-E702F40F06DC}" type="slidenum">
              <a:rPr lang="en-US"/>
              <a:pPr>
                <a:defRPr/>
              </a:pPr>
              <a:t>‹#›</a:t>
            </a:fld>
            <a:endParaRPr lang="en-US" dirty="0"/>
          </a:p>
        </p:txBody>
      </p:sp>
    </p:spTree>
    <p:extLst>
      <p:ext uri="{BB962C8B-B14F-4D97-AF65-F5344CB8AC3E}">
        <p14:creationId xmlns:p14="http://schemas.microsoft.com/office/powerpoint/2010/main" val="7304636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5167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64961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1066800" y="914400"/>
            <a:ext cx="75438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0763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207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162800" cy="914400"/>
          </a:xfrm>
        </p:spPr>
        <p:txBody>
          <a:bodyPr/>
          <a:lstStyle/>
          <a:p>
            <a:r>
              <a:rPr lang="en-US"/>
              <a:t>Click to edit Master title style</a:t>
            </a:r>
          </a:p>
        </p:txBody>
      </p:sp>
    </p:spTree>
    <p:extLst>
      <p:ext uri="{BB962C8B-B14F-4D97-AF65-F5344CB8AC3E}">
        <p14:creationId xmlns:p14="http://schemas.microsoft.com/office/powerpoint/2010/main" val="5817053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3722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145501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092538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44795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236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04D29B-533C-4555-A474-ECD252EF2FB5}" type="slidenum">
              <a:rPr lang="en-US"/>
              <a:pPr>
                <a:defRPr/>
              </a:pPr>
              <a:t>‹#›</a:t>
            </a:fld>
            <a:endParaRPr lang="en-US" dirty="0"/>
          </a:p>
        </p:txBody>
      </p:sp>
    </p:spTree>
    <p:extLst>
      <p:ext uri="{BB962C8B-B14F-4D97-AF65-F5344CB8AC3E}">
        <p14:creationId xmlns:p14="http://schemas.microsoft.com/office/powerpoint/2010/main" val="15208422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57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1845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9246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STC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6" name="Rectangle 2"/>
          <p:cNvSpPr>
            <a:spLocks noGrp="1" noChangeArrowheads="1"/>
          </p:cNvSpPr>
          <p:nvPr>
            <p:ph type="ctrTitle"/>
          </p:nvPr>
        </p:nvSpPr>
        <p:spPr>
          <a:xfrm>
            <a:off x="0" y="1447800"/>
            <a:ext cx="9144000" cy="1143000"/>
          </a:xfrm>
        </p:spPr>
        <p:txBody>
          <a:bodyPr/>
          <a:lstStyle>
            <a:lvl1pPr>
              <a:defRPr sz="4000"/>
            </a:lvl1pPr>
          </a:lstStyle>
          <a:p>
            <a:r>
              <a:rPr lang="en-US"/>
              <a:t>Click to edit Master title style</a:t>
            </a:r>
          </a:p>
        </p:txBody>
      </p:sp>
      <p:sp>
        <p:nvSpPr>
          <p:cNvPr id="241667" name="Rectangle 3"/>
          <p:cNvSpPr>
            <a:spLocks noGrp="1" noChangeArrowheads="1"/>
          </p:cNvSpPr>
          <p:nvPr>
            <p:ph type="subTitle" idx="1"/>
          </p:nvPr>
        </p:nvSpPr>
        <p:spPr>
          <a:xfrm>
            <a:off x="1371600" y="5029200"/>
            <a:ext cx="6400800" cy="533400"/>
          </a:xfrm>
        </p:spPr>
        <p:txBody>
          <a:bodyPr/>
          <a:lstStyle>
            <a:lvl1pPr marL="0" indent="0" algn="ctr">
              <a:buFont typeface="Trebuchet MS" pitchFamily="34" charset="0"/>
              <a:buNone/>
              <a:defRPr/>
            </a:lvl1pPr>
          </a:lstStyle>
          <a:p>
            <a:r>
              <a:rPr lang="en-US"/>
              <a:t>Click to edit Master subtitle style</a:t>
            </a:r>
          </a:p>
        </p:txBody>
      </p:sp>
      <p:sp>
        <p:nvSpPr>
          <p:cNvPr id="5" name="Footer Placeholder 4"/>
          <p:cNvSpPr>
            <a:spLocks noGrp="1" noChangeArrowheads="1"/>
          </p:cNvSpPr>
          <p:nvPr>
            <p:ph type="ftr" sz="quarter" idx="10"/>
          </p:nvPr>
        </p:nvSpPr>
        <p:spPr bwMode="auto">
          <a:xfrm>
            <a:off x="3124200" y="6400800"/>
            <a:ext cx="2895600" cy="457200"/>
          </a:xfrm>
          <a:prstGeom prst="rect">
            <a:avLst/>
          </a:prstGeom>
          <a:ln>
            <a:miter lim="800000"/>
            <a:headEnd/>
            <a:tailEnd/>
          </a:ln>
        </p:spPr>
        <p:txBody>
          <a:bodyPr vert="horz" wrap="square" lIns="91440" tIns="45720" rIns="91440" bIns="45720" numCol="1" anchor="b" anchorCtr="1" compatLnSpc="1">
            <a:prstTxWarp prst="textNoShape">
              <a:avLst/>
            </a:prstTxWarp>
          </a:bodyPr>
          <a:lstStyle>
            <a:lvl1pPr algn="ctr">
              <a:defRPr sz="1400"/>
            </a:lvl1pPr>
          </a:lstStyle>
          <a:p>
            <a:pPr>
              <a:defRPr/>
            </a:pPr>
            <a:endParaRPr lang="en-US" dirty="0"/>
          </a:p>
        </p:txBody>
      </p:sp>
    </p:spTree>
    <p:extLst>
      <p:ext uri="{BB962C8B-B14F-4D97-AF65-F5344CB8AC3E}">
        <p14:creationId xmlns:p14="http://schemas.microsoft.com/office/powerpoint/2010/main" val="16019780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42001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486587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1066800" y="914400"/>
            <a:ext cx="75438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2316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5936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162800" cy="914400"/>
          </a:xfrm>
        </p:spPr>
        <p:txBody>
          <a:bodyPr/>
          <a:lstStyle/>
          <a:p>
            <a:r>
              <a:rPr lang="en-US"/>
              <a:t>Click to edit Master title style</a:t>
            </a:r>
          </a:p>
        </p:txBody>
      </p:sp>
    </p:spTree>
    <p:extLst>
      <p:ext uri="{BB962C8B-B14F-4D97-AF65-F5344CB8AC3E}">
        <p14:creationId xmlns:p14="http://schemas.microsoft.com/office/powerpoint/2010/main" val="2806091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2699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163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07009EF-709D-414E-8710-A14B0AD2A3A8}" type="slidenum">
              <a:rPr lang="en-US"/>
              <a:pPr>
                <a:defRPr/>
              </a:pPr>
              <a:t>‹#›</a:t>
            </a:fld>
            <a:endParaRPr lang="en-US" dirty="0"/>
          </a:p>
        </p:txBody>
      </p:sp>
    </p:spTree>
    <p:extLst>
      <p:ext uri="{BB962C8B-B14F-4D97-AF65-F5344CB8AC3E}">
        <p14:creationId xmlns:p14="http://schemas.microsoft.com/office/powerpoint/2010/main" val="9373982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10746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4890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9970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57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4003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3000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STC Logo"/>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6" name="Rectangle 2"/>
          <p:cNvSpPr>
            <a:spLocks noGrp="1" noChangeArrowheads="1"/>
          </p:cNvSpPr>
          <p:nvPr>
            <p:ph type="ctrTitle"/>
          </p:nvPr>
        </p:nvSpPr>
        <p:spPr>
          <a:xfrm>
            <a:off x="0" y="1447800"/>
            <a:ext cx="9144000" cy="1143000"/>
          </a:xfrm>
        </p:spPr>
        <p:txBody>
          <a:bodyPr/>
          <a:lstStyle>
            <a:lvl1pPr>
              <a:defRPr sz="4000"/>
            </a:lvl1pPr>
          </a:lstStyle>
          <a:p>
            <a:r>
              <a:rPr lang="en-US"/>
              <a:t>Click to edit Master title style</a:t>
            </a:r>
          </a:p>
        </p:txBody>
      </p:sp>
      <p:sp>
        <p:nvSpPr>
          <p:cNvPr id="241667" name="Rectangle 3"/>
          <p:cNvSpPr>
            <a:spLocks noGrp="1" noChangeArrowheads="1"/>
          </p:cNvSpPr>
          <p:nvPr>
            <p:ph type="subTitle" idx="1"/>
          </p:nvPr>
        </p:nvSpPr>
        <p:spPr>
          <a:xfrm>
            <a:off x="1371600" y="5029200"/>
            <a:ext cx="6400800" cy="533400"/>
          </a:xfrm>
        </p:spPr>
        <p:txBody>
          <a:bodyPr/>
          <a:lstStyle>
            <a:lvl1pPr marL="0" indent="0" algn="ctr">
              <a:buFont typeface="Trebuchet MS" pitchFamily="34" charset="0"/>
              <a:buNone/>
              <a:defRPr/>
            </a:lvl1pPr>
          </a:lstStyle>
          <a:p>
            <a:r>
              <a:rPr lang="en-US"/>
              <a:t>Click to edit Master subtitle style</a:t>
            </a:r>
          </a:p>
        </p:txBody>
      </p:sp>
      <p:sp>
        <p:nvSpPr>
          <p:cNvPr id="5" name="Footer Placeholder 4"/>
          <p:cNvSpPr>
            <a:spLocks noGrp="1" noChangeArrowheads="1"/>
          </p:cNvSpPr>
          <p:nvPr>
            <p:ph type="ftr" sz="quarter" idx="10"/>
          </p:nvPr>
        </p:nvSpPr>
        <p:spPr bwMode="auto">
          <a:xfrm>
            <a:off x="3124200" y="6400800"/>
            <a:ext cx="2895600" cy="457200"/>
          </a:xfrm>
          <a:prstGeom prst="rect">
            <a:avLst/>
          </a:prstGeom>
          <a:ln>
            <a:miter lim="800000"/>
            <a:headEnd/>
            <a:tailEnd/>
          </a:ln>
        </p:spPr>
        <p:txBody>
          <a:bodyPr vert="horz" wrap="square" lIns="91440" tIns="45720" rIns="91440" bIns="45720" numCol="1" anchor="b" anchorCtr="1" compatLnSpc="1">
            <a:prstTxWarp prst="textNoShape">
              <a:avLst/>
            </a:prstTxWarp>
          </a:bodyPr>
          <a:lstStyle>
            <a:lvl1pPr algn="ctr">
              <a:defRPr sz="1400"/>
            </a:lvl1pPr>
          </a:lstStyle>
          <a:p>
            <a:pPr>
              <a:defRPr/>
            </a:pPr>
            <a:endParaRPr lang="en-US" dirty="0">
              <a:solidFill>
                <a:srgbClr val="000000"/>
              </a:solidFill>
              <a:cs typeface="Arial"/>
            </a:endParaRPr>
          </a:p>
        </p:txBody>
      </p:sp>
    </p:spTree>
    <p:extLst>
      <p:ext uri="{BB962C8B-B14F-4D97-AF65-F5344CB8AC3E}">
        <p14:creationId xmlns:p14="http://schemas.microsoft.com/office/powerpoint/2010/main" val="41805152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1936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70382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1066800" y="914400"/>
            <a:ext cx="75438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dirty="0">
              <a:solidFill>
                <a:srgbClr val="000000"/>
              </a:solidFill>
              <a:cs typeface="Aria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01945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79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1A310C0-81FA-4D93-B192-577D3A2288D5}" type="slidenum">
              <a:rPr lang="en-US"/>
              <a:pPr>
                <a:defRPr/>
              </a:pPr>
              <a:t>‹#›</a:t>
            </a:fld>
            <a:endParaRPr lang="en-US" dirty="0"/>
          </a:p>
        </p:txBody>
      </p:sp>
    </p:spTree>
    <p:extLst>
      <p:ext uri="{BB962C8B-B14F-4D97-AF65-F5344CB8AC3E}">
        <p14:creationId xmlns:p14="http://schemas.microsoft.com/office/powerpoint/2010/main" val="33720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162800" cy="914400"/>
          </a:xfrm>
        </p:spPr>
        <p:txBody>
          <a:bodyPr/>
          <a:lstStyle/>
          <a:p>
            <a:r>
              <a:rPr lang="en-US"/>
              <a:t>Click to edit Master title style</a:t>
            </a:r>
          </a:p>
        </p:txBody>
      </p:sp>
    </p:spTree>
    <p:extLst>
      <p:ext uri="{BB962C8B-B14F-4D97-AF65-F5344CB8AC3E}">
        <p14:creationId xmlns:p14="http://schemas.microsoft.com/office/powerpoint/2010/main" val="39943697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12382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12403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15263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13808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2794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57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412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17868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89088" y="274638"/>
            <a:ext cx="7345362" cy="1143000"/>
          </a:xfrm>
        </p:spPr>
        <p:txBody>
          <a:bodyPr/>
          <a:lstStyle/>
          <a:p>
            <a:r>
              <a:rPr lang="en-US"/>
              <a:t>Click to edit Master title style</a:t>
            </a:r>
          </a:p>
        </p:txBody>
      </p:sp>
      <p:sp>
        <p:nvSpPr>
          <p:cNvPr id="3" name="Text Placeholder 2"/>
          <p:cNvSpPr>
            <a:spLocks noGrp="1"/>
          </p:cNvSpPr>
          <p:nvPr>
            <p:ph type="body" sz="half" idx="1"/>
          </p:nvPr>
        </p:nvSpPr>
        <p:spPr>
          <a:xfrm>
            <a:off x="223838" y="1746250"/>
            <a:ext cx="42862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746250"/>
            <a:ext cx="4286250" cy="2360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4259263"/>
            <a:ext cx="4286250" cy="2360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559749"/>
      </p:ext>
    </p:extLst>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ST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65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2286000" y="1447800"/>
            <a:ext cx="6477000" cy="0"/>
          </a:xfrm>
          <a:prstGeom prst="line">
            <a:avLst/>
          </a:prstGeom>
          <a:noFill/>
          <a:ln w="57150">
            <a:solidFill>
              <a:srgbClr val="CC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2400" dirty="0">
              <a:solidFill>
                <a:srgbClr val="000000"/>
              </a:solidFill>
            </a:endParaRPr>
          </a:p>
        </p:txBody>
      </p:sp>
      <p:sp>
        <p:nvSpPr>
          <p:cNvPr id="7" name="Text Box 10"/>
          <p:cNvSpPr txBox="1">
            <a:spLocks noChangeArrowheads="1"/>
          </p:cNvSpPr>
          <p:nvPr/>
        </p:nvSpPr>
        <p:spPr bwMode="auto">
          <a:xfrm>
            <a:off x="1905000" y="685800"/>
            <a:ext cx="7239000" cy="579438"/>
          </a:xfrm>
          <a:prstGeom prst="rect">
            <a:avLst/>
          </a:prstGeom>
          <a:noFill/>
          <a:ln w="9525">
            <a:noFill/>
            <a:miter lim="800000"/>
            <a:headEnd/>
            <a:tailEnd/>
          </a:ln>
          <a:effectLst/>
        </p:spPr>
        <p:txBody>
          <a:bodyPr>
            <a:spAutoFit/>
          </a:bodyPr>
          <a:lstStyle/>
          <a:p>
            <a:pPr algn="ctr">
              <a:spcBef>
                <a:spcPct val="50000"/>
              </a:spcBef>
              <a:defRPr/>
            </a:pPr>
            <a:r>
              <a:rPr lang="en-US" sz="3200" b="1" dirty="0">
                <a:solidFill>
                  <a:srgbClr val="000099"/>
                </a:solidFill>
                <a:effectLst>
                  <a:outerShdw blurRad="38100" dist="38100" dir="2700000" algn="tl">
                    <a:srgbClr val="C0C0C0"/>
                  </a:outerShdw>
                </a:effectLst>
              </a:rPr>
              <a:t>Naval Service Training Command</a:t>
            </a: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5"/>
          <p:cNvSpPr>
            <a:spLocks noGrp="1" noChangeArrowheads="1"/>
          </p:cNvSpPr>
          <p:nvPr>
            <p:ph type="dt" sz="half" idx="10"/>
          </p:nvPr>
        </p:nvSpPr>
        <p:spPr>
          <a:xfrm>
            <a:off x="301625" y="6215063"/>
            <a:ext cx="2133600" cy="476250"/>
          </a:xfrm>
        </p:spPr>
        <p:txBody>
          <a:bodyPr/>
          <a:lstStyle>
            <a:lvl1pPr eaLnBrk="0" hangingPunct="0">
              <a:defRPr/>
            </a:lvl1pPr>
          </a:lstStyle>
          <a:p>
            <a:pPr>
              <a:defRPr/>
            </a:pPr>
            <a:endParaRPr lang="en-US" dirty="0"/>
          </a:p>
        </p:txBody>
      </p:sp>
      <p:sp>
        <p:nvSpPr>
          <p:cNvPr id="9" name="Rectangle 6"/>
          <p:cNvSpPr>
            <a:spLocks noGrp="1" noChangeArrowheads="1"/>
          </p:cNvSpPr>
          <p:nvPr>
            <p:ph type="ftr" sz="quarter" idx="11"/>
          </p:nvPr>
        </p:nvSpPr>
        <p:spPr>
          <a:xfrm>
            <a:off x="3354388" y="6215063"/>
            <a:ext cx="2895600" cy="476250"/>
          </a:xfrm>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209597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27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FB2FD85-E872-4A58-BDD8-487DE8ACD43E}" type="slidenum">
              <a:rPr lang="en-US"/>
              <a:pPr>
                <a:defRPr/>
              </a:pPr>
              <a:t>‹#›</a:t>
            </a:fld>
            <a:endParaRPr lang="en-US" dirty="0"/>
          </a:p>
        </p:txBody>
      </p:sp>
    </p:spTree>
    <p:extLst>
      <p:ext uri="{BB962C8B-B14F-4D97-AF65-F5344CB8AC3E}">
        <p14:creationId xmlns:p14="http://schemas.microsoft.com/office/powerpoint/2010/main" val="28763590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C3434FE-41DE-42ED-B5B1-000EFF936D25}" type="slidenum">
              <a:rPr lang="en-US"/>
              <a:pPr>
                <a:defRPr/>
              </a:pPr>
              <a:t>‹#›</a:t>
            </a:fld>
            <a:endParaRPr lang="en-US" dirty="0"/>
          </a:p>
        </p:txBody>
      </p:sp>
    </p:spTree>
    <p:extLst>
      <p:ext uri="{BB962C8B-B14F-4D97-AF65-F5344CB8AC3E}">
        <p14:creationId xmlns:p14="http://schemas.microsoft.com/office/powerpoint/2010/main" val="1595234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4C3772F-F589-4C20-ADDA-CD3540BCB6FC}" type="slidenum">
              <a:rPr lang="en-US"/>
              <a:pPr>
                <a:defRPr/>
              </a:pPr>
              <a:t>‹#›</a:t>
            </a:fld>
            <a:endParaRPr lang="en-US" dirty="0"/>
          </a:p>
        </p:txBody>
      </p:sp>
    </p:spTree>
    <p:extLst>
      <p:ext uri="{BB962C8B-B14F-4D97-AF65-F5344CB8AC3E}">
        <p14:creationId xmlns:p14="http://schemas.microsoft.com/office/powerpoint/2010/main" val="284506720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110CE07-C744-462C-9466-42480ECFC30B}" type="slidenum">
              <a:rPr lang="en-US"/>
              <a:pPr>
                <a:defRPr/>
              </a:pPr>
              <a:t>‹#›</a:t>
            </a:fld>
            <a:endParaRPr lang="en-US" dirty="0"/>
          </a:p>
        </p:txBody>
      </p:sp>
    </p:spTree>
    <p:extLst>
      <p:ext uri="{BB962C8B-B14F-4D97-AF65-F5344CB8AC3E}">
        <p14:creationId xmlns:p14="http://schemas.microsoft.com/office/powerpoint/2010/main" val="209514181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9895207-1499-4819-A423-760EF37D9AEE}" type="slidenum">
              <a:rPr lang="en-US"/>
              <a:pPr>
                <a:defRPr/>
              </a:pPr>
              <a:t>‹#›</a:t>
            </a:fld>
            <a:endParaRPr lang="en-US" dirty="0"/>
          </a:p>
        </p:txBody>
      </p:sp>
    </p:spTree>
    <p:extLst>
      <p:ext uri="{BB962C8B-B14F-4D97-AF65-F5344CB8AC3E}">
        <p14:creationId xmlns:p14="http://schemas.microsoft.com/office/powerpoint/2010/main" val="38969545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5" name="Rectangle 6"/>
          <p:cNvSpPr>
            <a:spLocks noGrp="1" noChangeArrowheads="1"/>
          </p:cNvSpPr>
          <p:nvPr>
            <p:ph type="sldNum" sz="quarter" idx="12"/>
          </p:nvPr>
        </p:nvSpPr>
        <p:spPr/>
        <p:txBody>
          <a:bodyPr/>
          <a:lstStyle>
            <a:lvl1pPr eaLnBrk="0" hangingPunct="0">
              <a:defRPr/>
            </a:lvl1pPr>
          </a:lstStyle>
          <a:p>
            <a:pPr>
              <a:defRPr/>
            </a:pPr>
            <a:fld id="{EDDA2BC3-AD08-4D80-8DFA-53EDE99E0062}" type="slidenum">
              <a:rPr lang="en-US"/>
              <a:pPr>
                <a:defRPr/>
              </a:pPr>
              <a:t>‹#›</a:t>
            </a:fld>
            <a:endParaRPr lang="en-US" dirty="0"/>
          </a:p>
        </p:txBody>
      </p:sp>
    </p:spTree>
    <p:extLst>
      <p:ext uri="{BB962C8B-B14F-4D97-AF65-F5344CB8AC3E}">
        <p14:creationId xmlns:p14="http://schemas.microsoft.com/office/powerpoint/2010/main" val="351095995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4" name="Rectangle 6"/>
          <p:cNvSpPr>
            <a:spLocks noGrp="1" noChangeArrowheads="1"/>
          </p:cNvSpPr>
          <p:nvPr>
            <p:ph type="sldNum" sz="quarter" idx="12"/>
          </p:nvPr>
        </p:nvSpPr>
        <p:spPr/>
        <p:txBody>
          <a:bodyPr/>
          <a:lstStyle>
            <a:lvl1pPr eaLnBrk="0" hangingPunct="0">
              <a:defRPr/>
            </a:lvl1pPr>
          </a:lstStyle>
          <a:p>
            <a:pPr>
              <a:defRPr/>
            </a:pPr>
            <a:fld id="{B79BD70D-54A1-4724-8CD4-A4FB149816A2}" type="slidenum">
              <a:rPr lang="en-US"/>
              <a:pPr>
                <a:defRPr/>
              </a:pPr>
              <a:t>‹#›</a:t>
            </a:fld>
            <a:endParaRPr lang="en-US" dirty="0"/>
          </a:p>
        </p:txBody>
      </p:sp>
    </p:spTree>
    <p:extLst>
      <p:ext uri="{BB962C8B-B14F-4D97-AF65-F5344CB8AC3E}">
        <p14:creationId xmlns:p14="http://schemas.microsoft.com/office/powerpoint/2010/main" val="35187881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3388F3A-8C97-4F57-8670-8C6E23935ED3}" type="slidenum">
              <a:rPr lang="en-US"/>
              <a:pPr>
                <a:defRPr/>
              </a:pPr>
              <a:t>‹#›</a:t>
            </a:fld>
            <a:endParaRPr lang="en-US" dirty="0"/>
          </a:p>
        </p:txBody>
      </p:sp>
    </p:spTree>
    <p:extLst>
      <p:ext uri="{BB962C8B-B14F-4D97-AF65-F5344CB8AC3E}">
        <p14:creationId xmlns:p14="http://schemas.microsoft.com/office/powerpoint/2010/main" val="20434456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842F71E-5E2D-4690-9DAB-2ADF15F3B970}" type="slidenum">
              <a:rPr lang="en-US"/>
              <a:pPr>
                <a:defRPr/>
              </a:pPr>
              <a:t>‹#›</a:t>
            </a:fld>
            <a:endParaRPr lang="en-US" dirty="0"/>
          </a:p>
        </p:txBody>
      </p:sp>
    </p:spTree>
    <p:extLst>
      <p:ext uri="{BB962C8B-B14F-4D97-AF65-F5344CB8AC3E}">
        <p14:creationId xmlns:p14="http://schemas.microsoft.com/office/powerpoint/2010/main" val="31878794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F6A14D3-B33C-4B55-8255-FD7CF9E86523}" type="slidenum">
              <a:rPr lang="en-US"/>
              <a:pPr>
                <a:defRPr/>
              </a:pPr>
              <a:t>‹#›</a:t>
            </a:fld>
            <a:endParaRPr lang="en-US" dirty="0"/>
          </a:p>
        </p:txBody>
      </p:sp>
    </p:spTree>
    <p:extLst>
      <p:ext uri="{BB962C8B-B14F-4D97-AF65-F5344CB8AC3E}">
        <p14:creationId xmlns:p14="http://schemas.microsoft.com/office/powerpoint/2010/main" val="7291104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95B627D-B783-4075-99F0-EEC9CE4372E9}" type="slidenum">
              <a:rPr lang="en-US"/>
              <a:pPr>
                <a:defRPr/>
              </a:pPr>
              <a:t>‹#›</a:t>
            </a:fld>
            <a:endParaRPr lang="en-US" dirty="0"/>
          </a:p>
        </p:txBody>
      </p:sp>
    </p:spTree>
    <p:extLst>
      <p:ext uri="{BB962C8B-B14F-4D97-AF65-F5344CB8AC3E}">
        <p14:creationId xmlns:p14="http://schemas.microsoft.com/office/powerpoint/2010/main" val="2545168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14CD3A4-1A2E-4975-9D32-760F20CB8C41}" type="slidenum">
              <a:rPr lang="en-US"/>
              <a:pPr>
                <a:defRPr/>
              </a:pPr>
              <a:t>‹#›</a:t>
            </a:fld>
            <a:endParaRPr lang="en-US" dirty="0"/>
          </a:p>
        </p:txBody>
      </p:sp>
    </p:spTree>
    <p:extLst>
      <p:ext uri="{BB962C8B-B14F-4D97-AF65-F5344CB8AC3E}">
        <p14:creationId xmlns:p14="http://schemas.microsoft.com/office/powerpoint/2010/main" val="20742155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STC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6" name="Rectangle 2"/>
          <p:cNvSpPr>
            <a:spLocks noGrp="1" noChangeArrowheads="1"/>
          </p:cNvSpPr>
          <p:nvPr>
            <p:ph type="ctrTitle"/>
          </p:nvPr>
        </p:nvSpPr>
        <p:spPr>
          <a:xfrm>
            <a:off x="0" y="1447800"/>
            <a:ext cx="9144000" cy="1143000"/>
          </a:xfrm>
        </p:spPr>
        <p:txBody>
          <a:bodyPr/>
          <a:lstStyle>
            <a:lvl1pPr>
              <a:defRPr sz="4000"/>
            </a:lvl1pPr>
          </a:lstStyle>
          <a:p>
            <a:r>
              <a:rPr lang="en-US"/>
              <a:t>Click to edit Master title style</a:t>
            </a:r>
          </a:p>
        </p:txBody>
      </p:sp>
      <p:sp>
        <p:nvSpPr>
          <p:cNvPr id="241667" name="Rectangle 3"/>
          <p:cNvSpPr>
            <a:spLocks noGrp="1" noChangeArrowheads="1"/>
          </p:cNvSpPr>
          <p:nvPr>
            <p:ph type="subTitle" idx="1"/>
          </p:nvPr>
        </p:nvSpPr>
        <p:spPr>
          <a:xfrm>
            <a:off x="1371600" y="5029200"/>
            <a:ext cx="6400800" cy="533400"/>
          </a:xfrm>
        </p:spPr>
        <p:txBody>
          <a:bodyPr/>
          <a:lstStyle>
            <a:lvl1pPr marL="0" indent="0" algn="ctr">
              <a:buFont typeface="Trebuchet MS" pitchFamily="34" charset="0"/>
              <a:buNone/>
              <a:defRPr/>
            </a:lvl1pPr>
          </a:lstStyle>
          <a:p>
            <a:r>
              <a:rPr lang="en-US"/>
              <a:t>Click to edit Master subtitle style</a:t>
            </a:r>
          </a:p>
        </p:txBody>
      </p:sp>
      <p:sp>
        <p:nvSpPr>
          <p:cNvPr id="5" name="Footer Placeholder 4"/>
          <p:cNvSpPr>
            <a:spLocks noGrp="1" noChangeArrowheads="1"/>
          </p:cNvSpPr>
          <p:nvPr>
            <p:ph type="ftr" sz="quarter" idx="10"/>
          </p:nvPr>
        </p:nvSpPr>
        <p:spPr bwMode="auto">
          <a:xfrm>
            <a:off x="3124200" y="6400800"/>
            <a:ext cx="2895600" cy="457200"/>
          </a:xfrm>
          <a:prstGeom prst="rect">
            <a:avLst/>
          </a:prstGeom>
          <a:ln>
            <a:miter lim="800000"/>
            <a:headEnd/>
            <a:tailEnd/>
          </a:ln>
        </p:spPr>
        <p:txBody>
          <a:bodyPr vert="horz" wrap="square" lIns="91440" tIns="45720" rIns="91440" bIns="45720" numCol="1" anchor="b" anchorCtr="1" compatLnSpc="1">
            <a:prstTxWarp prst="textNoShape">
              <a:avLst/>
            </a:prstTxWarp>
          </a:bodyPr>
          <a:lstStyle>
            <a:lvl1pPr algn="ctr" eaLnBrk="1" hangingPunct="1">
              <a:defRPr sz="1400"/>
            </a:lvl1pPr>
          </a:lstStyle>
          <a:p>
            <a:pPr>
              <a:defRPr/>
            </a:pPr>
            <a:endParaRPr lang="en-US" dirty="0">
              <a:solidFill>
                <a:srgbClr val="000000"/>
              </a:solidFill>
            </a:endParaRPr>
          </a:p>
        </p:txBody>
      </p:sp>
    </p:spTree>
    <p:extLst>
      <p:ext uri="{BB962C8B-B14F-4D97-AF65-F5344CB8AC3E}">
        <p14:creationId xmlns:p14="http://schemas.microsoft.com/office/powerpoint/2010/main" val="162702022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03572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197729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1066800" y="914400"/>
            <a:ext cx="75438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95713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2691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162800" cy="914400"/>
          </a:xfrm>
        </p:spPr>
        <p:txBody>
          <a:bodyPr/>
          <a:lstStyle/>
          <a:p>
            <a:r>
              <a:rPr lang="en-US"/>
              <a:t>Click to edit Master title style</a:t>
            </a:r>
          </a:p>
        </p:txBody>
      </p:sp>
    </p:spTree>
    <p:extLst>
      <p:ext uri="{BB962C8B-B14F-4D97-AF65-F5344CB8AC3E}">
        <p14:creationId xmlns:p14="http://schemas.microsoft.com/office/powerpoint/2010/main" val="318552424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7418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23565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4627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299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6651E53-6C04-4ABE-B17E-59EC73D8DD11}" type="slidenum">
              <a:rPr lang="en-US"/>
              <a:pPr>
                <a:defRPr/>
              </a:pPr>
              <a:t>‹#›</a:t>
            </a:fld>
            <a:endParaRPr lang="en-US" dirty="0"/>
          </a:p>
        </p:txBody>
      </p:sp>
    </p:spTree>
    <p:extLst>
      <p:ext uri="{BB962C8B-B14F-4D97-AF65-F5344CB8AC3E}">
        <p14:creationId xmlns:p14="http://schemas.microsoft.com/office/powerpoint/2010/main" val="237808068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76410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57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1836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18996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STC Logo"/>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6" name="Rectangle 2"/>
          <p:cNvSpPr>
            <a:spLocks noGrp="1" noChangeArrowheads="1"/>
          </p:cNvSpPr>
          <p:nvPr>
            <p:ph type="ctrTitle"/>
          </p:nvPr>
        </p:nvSpPr>
        <p:spPr>
          <a:xfrm>
            <a:off x="0" y="1447800"/>
            <a:ext cx="9144000" cy="1143000"/>
          </a:xfrm>
        </p:spPr>
        <p:txBody>
          <a:bodyPr/>
          <a:lstStyle>
            <a:lvl1pPr>
              <a:defRPr sz="4000"/>
            </a:lvl1pPr>
          </a:lstStyle>
          <a:p>
            <a:r>
              <a:rPr lang="en-US"/>
              <a:t>Click to edit Master title style</a:t>
            </a:r>
          </a:p>
        </p:txBody>
      </p:sp>
      <p:sp>
        <p:nvSpPr>
          <p:cNvPr id="241667" name="Rectangle 3"/>
          <p:cNvSpPr>
            <a:spLocks noGrp="1" noChangeArrowheads="1"/>
          </p:cNvSpPr>
          <p:nvPr>
            <p:ph type="subTitle" idx="1"/>
          </p:nvPr>
        </p:nvSpPr>
        <p:spPr>
          <a:xfrm>
            <a:off x="1371600" y="5029200"/>
            <a:ext cx="6400800" cy="533400"/>
          </a:xfrm>
        </p:spPr>
        <p:txBody>
          <a:bodyPr/>
          <a:lstStyle>
            <a:lvl1pPr marL="0" indent="0" algn="ctr">
              <a:buFont typeface="Trebuchet MS" pitchFamily="34" charset="0"/>
              <a:buNone/>
              <a:defRPr/>
            </a:lvl1pPr>
          </a:lstStyle>
          <a:p>
            <a:r>
              <a:rPr lang="en-US"/>
              <a:t>Click to edit Master subtitle style</a:t>
            </a:r>
          </a:p>
        </p:txBody>
      </p:sp>
      <p:sp>
        <p:nvSpPr>
          <p:cNvPr id="5" name="Footer Placeholder 4"/>
          <p:cNvSpPr>
            <a:spLocks noGrp="1" noChangeArrowheads="1"/>
          </p:cNvSpPr>
          <p:nvPr>
            <p:ph type="ftr" sz="quarter" idx="10"/>
          </p:nvPr>
        </p:nvSpPr>
        <p:spPr bwMode="auto">
          <a:xfrm>
            <a:off x="3124200" y="6400800"/>
            <a:ext cx="2895600" cy="457200"/>
          </a:xfrm>
          <a:prstGeom prst="rect">
            <a:avLst/>
          </a:prstGeom>
          <a:ln>
            <a:miter lim="800000"/>
            <a:headEnd/>
            <a:tailEnd/>
          </a:ln>
        </p:spPr>
        <p:txBody>
          <a:bodyPr vert="horz" wrap="square" lIns="91440" tIns="45720" rIns="91440" bIns="45720" numCol="1" anchor="b" anchorCtr="1" compatLnSpc="1">
            <a:prstTxWarp prst="textNoShape">
              <a:avLst/>
            </a:prstTxWarp>
          </a:bodyPr>
          <a:lstStyle>
            <a:lvl1pPr algn="ctr">
              <a:defRPr sz="1400"/>
            </a:lvl1pPr>
          </a:lstStyle>
          <a:p>
            <a:pPr>
              <a:defRPr/>
            </a:pPr>
            <a:endParaRPr lang="en-US" dirty="0"/>
          </a:p>
        </p:txBody>
      </p:sp>
    </p:spTree>
    <p:extLst>
      <p:ext uri="{BB962C8B-B14F-4D97-AF65-F5344CB8AC3E}">
        <p14:creationId xmlns:p14="http://schemas.microsoft.com/office/powerpoint/2010/main" val="30510313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0815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42855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1066800" y="914400"/>
            <a:ext cx="75438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264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20470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162800" cy="914400"/>
          </a:xfrm>
        </p:spPr>
        <p:txBody>
          <a:bodyPr/>
          <a:lstStyle/>
          <a:p>
            <a:r>
              <a:rPr lang="en-US"/>
              <a:t>Click to edit Master title style</a:t>
            </a:r>
          </a:p>
        </p:txBody>
      </p:sp>
    </p:spTree>
    <p:extLst>
      <p:ext uri="{BB962C8B-B14F-4D97-AF65-F5344CB8AC3E}">
        <p14:creationId xmlns:p14="http://schemas.microsoft.com/office/powerpoint/2010/main" val="259656439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101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462E716-4241-4325-B65B-C2F6E1B308E4}" type="slidenum">
              <a:rPr lang="en-US"/>
              <a:pPr>
                <a:defRPr/>
              </a:pPr>
              <a:t>‹#›</a:t>
            </a:fld>
            <a:endParaRPr lang="en-US" dirty="0"/>
          </a:p>
        </p:txBody>
      </p:sp>
    </p:spTree>
    <p:extLst>
      <p:ext uri="{BB962C8B-B14F-4D97-AF65-F5344CB8AC3E}">
        <p14:creationId xmlns:p14="http://schemas.microsoft.com/office/powerpoint/2010/main" val="308221208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58910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282950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70349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462410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57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819675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9144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724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OPNAV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891334108"/>
      </p:ext>
    </p:extLst>
  </p:cSld>
  <p:clrMapOvr>
    <a:masterClrMapping/>
  </p:clrMapOvr>
  <p:extLst>
    <p:ext uri="{DCECCB84-F9BA-43D5-87BE-67443E8EF086}">
      <p15:sldGuideLst xmlns:p15="http://schemas.microsoft.com/office/powerpoint/2012/main">
        <p15:guide id="1" pos="2160">
          <p15:clr>
            <a:srgbClr val="FBAE40"/>
          </p15:clr>
        </p15:guide>
        <p15:guide id="2"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790728851"/>
      </p:ext>
    </p:extLst>
  </p:cSld>
  <p:clrMapOvr>
    <a:masterClrMapping/>
  </p:clrMapOvr>
  <p:extLst>
    <p:ext uri="{DCECCB84-F9BA-43D5-87BE-67443E8EF086}">
      <p15:sldGuideLst xmlns:p15="http://schemas.microsoft.com/office/powerpoint/2012/main">
        <p15:guide id="1" pos="2160">
          <p15:clr>
            <a:srgbClr val="FBAE40"/>
          </p15:clr>
        </p15:guide>
        <p15:guide id="2"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NE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9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2424" y="1552593"/>
            <a:ext cx="2359152" cy="2359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027992700"/>
      </p:ext>
    </p:extLst>
  </p:cSld>
  <p:clrMapOvr>
    <a:masterClrMapping/>
  </p:clrMapOvr>
  <p:extLst>
    <p:ext uri="{DCECCB84-F9BA-43D5-87BE-67443E8EF086}">
      <p15:sldGuideLst xmlns:p15="http://schemas.microsoft.com/office/powerpoint/2012/main">
        <p15:guide id="1" pos="2160">
          <p15:clr>
            <a:srgbClr val="FBAE40"/>
          </p15:clr>
        </p15:guide>
        <p15:guide id="2"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NPC_Title Slide">
    <p:spTree>
      <p:nvGrpSpPr>
        <p:cNvPr id="1" name=""/>
        <p:cNvGrpSpPr/>
        <p:nvPr/>
      </p:nvGrpSpPr>
      <p:grpSpPr>
        <a:xfrm>
          <a:off x="0" y="0"/>
          <a:ext cx="0" cy="0"/>
          <a:chOff x="0" y="0"/>
          <a:chExt cx="0" cy="0"/>
        </a:xfrm>
      </p:grpSpPr>
      <p:pic>
        <p:nvPicPr>
          <p:cNvPr id="12" name="Picture 7" descr="NPC_Seal"/>
          <p:cNvPicPr>
            <a:picLocks noChangeAspect="1" noChangeArrowheads="1"/>
          </p:cNvPicPr>
          <p:nvPr userDrawn="1"/>
        </p:nvPicPr>
        <p:blipFill>
          <a:blip r:embed="rId2" cstate="print"/>
          <a:srcRect/>
          <a:stretch>
            <a:fillRect/>
          </a:stretch>
        </p:blipFill>
        <p:spPr bwMode="auto">
          <a:xfrm>
            <a:off x="3392424" y="1552593"/>
            <a:ext cx="2359152" cy="2359152"/>
          </a:xfrm>
          <a:prstGeom prst="rect">
            <a:avLst/>
          </a:prstGeom>
          <a:noFill/>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9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788236829"/>
      </p:ext>
    </p:extLst>
  </p:cSld>
  <p:clrMapOvr>
    <a:masterClrMapping/>
  </p:clrMapOvr>
  <p:extLst>
    <p:ext uri="{DCECCB84-F9BA-43D5-87BE-67443E8EF086}">
      <p15:sldGuideLst xmlns:p15="http://schemas.microsoft.com/office/powerpoint/2012/main">
        <p15:guide id="1" pos="2160">
          <p15:clr>
            <a:srgbClr val="FBAE40"/>
          </p15:clr>
        </p15:guide>
        <p15:guide id="2"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EB33F2-5717-4839-9401-DBAEAEDB9B7D}" type="slidenum">
              <a:rPr lang="en-US"/>
              <a:pPr>
                <a:defRPr/>
              </a:pPr>
              <a:t>‹#›</a:t>
            </a:fld>
            <a:endParaRPr lang="en-US" dirty="0"/>
          </a:p>
        </p:txBody>
      </p:sp>
    </p:spTree>
    <p:extLst>
      <p:ext uri="{BB962C8B-B14F-4D97-AF65-F5344CB8AC3E}">
        <p14:creationId xmlns:p14="http://schemas.microsoft.com/office/powerpoint/2010/main" val="21673660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NRC_Title Slide">
    <p:spTree>
      <p:nvGrpSpPr>
        <p:cNvPr id="1" name=""/>
        <p:cNvGrpSpPr/>
        <p:nvPr/>
      </p:nvGrpSpPr>
      <p:grpSpPr>
        <a:xfrm>
          <a:off x="0" y="0"/>
          <a:ext cx="0" cy="0"/>
          <a:chOff x="0" y="0"/>
          <a:chExt cx="0" cy="0"/>
        </a:xfrm>
      </p:grpSpPr>
      <p:pic>
        <p:nvPicPr>
          <p:cNvPr id="16" name="Picture 15" descr="cnrc-emblem-2-inch"/>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8811" y="1468978"/>
            <a:ext cx="2526382" cy="2526382"/>
          </a:xfrm>
          <a:prstGeom prst="rect">
            <a:avLst/>
          </a:prstGeom>
          <a:noFill/>
          <a:ln w="9525">
            <a:noFill/>
            <a:miter lim="800000"/>
            <a:headEnd/>
            <a:tailEnd/>
          </a:ln>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9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4217856853"/>
      </p:ext>
    </p:extLst>
  </p:cSld>
  <p:clrMapOvr>
    <a:masterClrMapping/>
  </p:clrMapOvr>
  <p:extLst>
    <p:ext uri="{DCECCB84-F9BA-43D5-87BE-67443E8EF086}">
      <p15:sldGuideLst xmlns:p15="http://schemas.microsoft.com/office/powerpoint/2012/main">
        <p15:guide id="1" pos="2160">
          <p15:clr>
            <a:srgbClr val="FBAE40"/>
          </p15:clr>
        </p15:guide>
        <p15:guide id="2" orient="horz" pos="2160">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NS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9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33" y="1307027"/>
            <a:ext cx="2178792" cy="2819304"/>
          </a:xfrm>
          <a:prstGeom prst="rect">
            <a:avLst/>
          </a:prstGeom>
        </p:spPr>
      </p:pic>
    </p:spTree>
    <p:extLst>
      <p:ext uri="{BB962C8B-B14F-4D97-AF65-F5344CB8AC3E}">
        <p14:creationId xmlns:p14="http://schemas.microsoft.com/office/powerpoint/2010/main" val="561798464"/>
      </p:ext>
    </p:extLst>
  </p:cSld>
  <p:clrMapOvr>
    <a:masterClrMapping/>
  </p:clrMapOvr>
  <p:extLst>
    <p:ext uri="{DCECCB84-F9BA-43D5-87BE-67443E8EF086}">
      <p15:sldGuideLst xmlns:p15="http://schemas.microsoft.com/office/powerpoint/2012/main">
        <p15:guide id="1" pos="2160">
          <p15:clr>
            <a:srgbClr val="FBAE40"/>
          </p15:clr>
        </p15:guide>
        <p15:guide id="2" orient="horz" pos="216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594" indent="-228594">
              <a:buFont typeface="Wingdings" panose="05000000000000000000" pitchFamily="2" charset="2"/>
              <a:buChar char="§"/>
              <a:defRPr sz="2000" b="1">
                <a:latin typeface="Arial" panose="020B0604020202020204" pitchFamily="34" charset="0"/>
                <a:cs typeface="Arial" panose="020B0604020202020204" pitchFamily="34" charset="0"/>
              </a:defRPr>
            </a:lvl1pPr>
            <a:lvl2pPr marL="457189" indent="-228594">
              <a:buFont typeface="Arial" panose="020B0604020202020204" pitchFamily="34" charset="0"/>
              <a:buChar char="•"/>
              <a:defRPr sz="1800">
                <a:latin typeface="Arial" panose="020B0604020202020204" pitchFamily="34" charset="0"/>
                <a:cs typeface="Arial" panose="020B0604020202020204" pitchFamily="34" charset="0"/>
              </a:defRPr>
            </a:lvl2pPr>
            <a:lvl3pPr marL="804843" indent="-228594">
              <a:buFont typeface="Arial" panose="020B0604020202020204" pitchFamily="34" charset="0"/>
              <a:buChar char="̶"/>
              <a:defRPr sz="1600">
                <a:latin typeface="Arial" panose="020B0604020202020204" pitchFamily="34" charset="0"/>
                <a:cs typeface="Arial" panose="020B0604020202020204" pitchFamily="34" charset="0"/>
              </a:defRPr>
            </a:lvl3pPr>
            <a:lvl4pPr marL="1033437" indent="-228594">
              <a:buFont typeface="Wingdings" panose="05000000000000000000" pitchFamily="2" charset="2"/>
              <a:buChar char="§"/>
              <a:defRPr sz="1400">
                <a:latin typeface="Arial" panose="020B0604020202020204" pitchFamily="34" charset="0"/>
                <a:cs typeface="Arial" panose="020B0604020202020204" pitchFamily="34" charset="0"/>
              </a:defRPr>
            </a:lvl4pPr>
            <a:lvl5pPr marL="1262031" indent="-228594">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1698156345"/>
      </p:ext>
    </p:extLst>
  </p:cSld>
  <p:clrMapOvr>
    <a:masterClrMapping/>
  </p:clrMapOvr>
  <p:extLst>
    <p:ext uri="{DCECCB84-F9BA-43D5-87BE-67443E8EF086}">
      <p15:sldGuideLst xmlns:p15="http://schemas.microsoft.com/office/powerpoint/2012/main">
        <p15:guide id="1" pos="2160">
          <p15:clr>
            <a:srgbClr val="FBAE40"/>
          </p15:clr>
        </p15:guide>
        <p15:guide id="2" orient="horz" pos="816">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Bumb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594" indent="-228594">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189" indent="-228594">
              <a:buFont typeface="Arial" panose="020B0604020202020204" pitchFamily="34" charset="0"/>
              <a:buChar char="•"/>
              <a:defRPr sz="1800">
                <a:latin typeface="Arial" panose="020B0604020202020204" pitchFamily="34" charset="0"/>
                <a:cs typeface="Arial" panose="020B0604020202020204" pitchFamily="34" charset="0"/>
              </a:defRPr>
            </a:lvl2pPr>
            <a:lvl3pPr marL="804843" indent="-234945">
              <a:buFont typeface="Arial" panose="020B0604020202020204" pitchFamily="34" charset="0"/>
              <a:buChar char="̶"/>
              <a:defRPr sz="1600">
                <a:latin typeface="Arial" panose="020B0604020202020204" pitchFamily="34" charset="0"/>
                <a:cs typeface="Arial" panose="020B0604020202020204" pitchFamily="34" charset="0"/>
              </a:defRPr>
            </a:lvl3pPr>
            <a:lvl4pPr marL="1033437" indent="-228594">
              <a:buFont typeface="Wingdings" panose="05000000000000000000" pitchFamily="2" charset="2"/>
              <a:buChar char="§"/>
              <a:defRPr sz="1400">
                <a:latin typeface="Arial" panose="020B0604020202020204" pitchFamily="34" charset="0"/>
                <a:cs typeface="Arial" panose="020B0604020202020204" pitchFamily="34" charset="0"/>
              </a:defRPr>
            </a:lvl4pPr>
            <a:lvl5pPr marL="1262031" indent="-228594">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4"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189" indent="0" algn="ctr">
              <a:buNone/>
              <a:defRPr sz="1800" b="1"/>
            </a:lvl2pPr>
            <a:lvl3pPr marL="914377" indent="0" algn="ctr">
              <a:buNone/>
              <a:defRPr sz="1800" b="1"/>
            </a:lvl3pPr>
            <a:lvl4pPr marL="1371566" indent="0" algn="ctr">
              <a:buNone/>
              <a:defRPr sz="1800" b="1"/>
            </a:lvl4pPr>
            <a:lvl5pPr marL="1828754" indent="0" algn="ctr">
              <a:buNone/>
              <a:defRPr sz="1800" b="1"/>
            </a:lvl5pPr>
          </a:lstStyle>
          <a:p>
            <a:pPr lvl="0"/>
            <a:r>
              <a:rPr lang="en-US" dirty="0"/>
              <a:t>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3476198542"/>
      </p:ext>
    </p:extLst>
  </p:cSld>
  <p:clrMapOvr>
    <a:masterClrMapping/>
  </p:clrMapOvr>
  <p:extLst>
    <p:ext uri="{DCECCB84-F9BA-43D5-87BE-67443E8EF086}">
      <p15:sldGuideLst xmlns:p15="http://schemas.microsoft.com/office/powerpoint/2012/main">
        <p15:guide id="1" pos="2160">
          <p15:clr>
            <a:srgbClr val="FBAE40"/>
          </p15:clr>
        </p15:guide>
        <p15:guide id="2" orient="horz" pos="2160">
          <p15:clr>
            <a:srgbClr val="FBAE40"/>
          </p15:clr>
        </p15:guide>
        <p15:guide id="3" orient="horz" pos="816">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94174690"/>
      </p:ext>
    </p:extLst>
  </p:cSld>
  <p:clrMapOvr>
    <a:masterClrMapping/>
  </p:clrMapOvr>
  <p:extLst>
    <p:ext uri="{DCECCB84-F9BA-43D5-87BE-67443E8EF086}">
      <p15:sldGuideLst xmlns:p15="http://schemas.microsoft.com/office/powerpoint/2012/main">
        <p15:guide id="1" pos="2160">
          <p15:clr>
            <a:srgbClr val="FBAE40"/>
          </p15:clr>
        </p15:guide>
        <p15:guide id="2" orient="horz" pos="816">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Quad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1" name="Picture 10">
            <a:extLst>
              <a:ext uri="{FF2B5EF4-FFF2-40B4-BE49-F238E27FC236}">
                <a16:creationId xmlns:a16="http://schemas.microsoft.com/office/drawing/2014/main" id="{EFB327F7-A4FA-44E8-A014-F82C8A3374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1296738014"/>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guide id="4" orient="horz" pos="2472">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504C-C5A6-471A-A606-9FE4CB4159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6EA16-E693-420C-9B21-ACF6FD91F2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EF633-B347-4D74-A6D5-6D912CC67ED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A469AE-E30B-44FE-988A-9E476CACCC2E}"/>
              </a:ext>
            </a:extLst>
          </p:cNvPr>
          <p:cNvSpPr>
            <a:spLocks noGrp="1"/>
          </p:cNvSpPr>
          <p:nvPr>
            <p:ph type="dt" sz="half" idx="10"/>
          </p:nvPr>
        </p:nvSpPr>
        <p:spPr/>
        <p:txBody>
          <a:bodyPr/>
          <a:lstStyle/>
          <a:p>
            <a:fld id="{5C3A6D55-0049-4289-80E4-5884894A73FD}" type="datetimeFigureOut">
              <a:rPr lang="en-US" smtClean="0"/>
              <a:t>9/20/2023</a:t>
            </a:fld>
            <a:endParaRPr lang="en-US"/>
          </a:p>
        </p:txBody>
      </p:sp>
      <p:sp>
        <p:nvSpPr>
          <p:cNvPr id="6" name="Footer Placeholder 5">
            <a:extLst>
              <a:ext uri="{FF2B5EF4-FFF2-40B4-BE49-F238E27FC236}">
                <a16:creationId xmlns:a16="http://schemas.microsoft.com/office/drawing/2014/main" id="{E708276D-DCE1-4E72-AD70-3E50564D9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889BF-BAE6-49A6-B182-B2621270C613}"/>
              </a:ext>
            </a:extLst>
          </p:cNvPr>
          <p:cNvSpPr>
            <a:spLocks noGrp="1"/>
          </p:cNvSpPr>
          <p:nvPr>
            <p:ph type="sldNum" sz="quarter" idx="12"/>
          </p:nvPr>
        </p:nvSpPr>
        <p:spPr/>
        <p:txBody>
          <a:bodyPr/>
          <a:lstStyle/>
          <a:p>
            <a:fld id="{310AA932-270C-46A0-8E80-B8D4D6310743}" type="slidenum">
              <a:rPr lang="en-US" smtClean="0"/>
              <a:t>‹#›</a:t>
            </a:fld>
            <a:endParaRPr lang="en-US"/>
          </a:p>
        </p:txBody>
      </p:sp>
    </p:spTree>
    <p:extLst>
      <p:ext uri="{BB962C8B-B14F-4D97-AF65-F5344CB8AC3E}">
        <p14:creationId xmlns:p14="http://schemas.microsoft.com/office/powerpoint/2010/main" val="2986834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ST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65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2286000" y="1447800"/>
            <a:ext cx="64770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Text Box 10"/>
          <p:cNvSpPr txBox="1">
            <a:spLocks noChangeArrowheads="1"/>
          </p:cNvSpPr>
          <p:nvPr/>
        </p:nvSpPr>
        <p:spPr bwMode="auto">
          <a:xfrm>
            <a:off x="1905000" y="685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a:solidFill>
                  <a:srgbClr val="000099"/>
                </a:solidFill>
                <a:effectLst>
                  <a:outerShdw blurRad="38100" dist="38100" dir="2700000" algn="tl">
                    <a:srgbClr val="C0C0C0"/>
                  </a:outerShdw>
                </a:effectLst>
              </a:rPr>
              <a:t>Naval Service Training Command</a:t>
            </a: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pPr lvl="0"/>
            <a:r>
              <a:rPr lang="en-US" noProof="0"/>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8"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p>
        </p:txBody>
      </p:sp>
      <p:sp>
        <p:nvSpPr>
          <p:cNvPr id="9"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970829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781800" cy="9144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9BE96F7-2F65-4E7D-A1BA-B9D21C123BFA}" type="slidenum">
              <a:rPr lang="en-US"/>
              <a:pPr>
                <a:defRPr/>
              </a:pPr>
              <a:t>‹#›</a:t>
            </a:fld>
            <a:endParaRPr lang="en-US" dirty="0"/>
          </a:p>
        </p:txBody>
      </p:sp>
    </p:spTree>
    <p:extLst>
      <p:ext uri="{BB962C8B-B14F-4D97-AF65-F5344CB8AC3E}">
        <p14:creationId xmlns:p14="http://schemas.microsoft.com/office/powerpoint/2010/main" val="1775504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695952E-1C2D-48E9-BCC5-10800B469C91}" type="slidenum">
              <a:rPr lang="en-US"/>
              <a:pPr>
                <a:defRPr/>
              </a:pPr>
              <a:t>‹#›</a:t>
            </a:fld>
            <a:endParaRPr lang="en-US" dirty="0"/>
          </a:p>
        </p:txBody>
      </p:sp>
    </p:spTree>
    <p:extLst>
      <p:ext uri="{BB962C8B-B14F-4D97-AF65-F5344CB8AC3E}">
        <p14:creationId xmlns:p14="http://schemas.microsoft.com/office/powerpoint/2010/main" val="555125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2AA5C75-A846-42AD-B242-9E028C4E547B}" type="slidenum">
              <a:rPr lang="en-US"/>
              <a:pPr>
                <a:defRPr/>
              </a:pPr>
              <a:t>‹#›</a:t>
            </a:fld>
            <a:endParaRPr lang="en-US" dirty="0"/>
          </a:p>
        </p:txBody>
      </p:sp>
    </p:spTree>
    <p:extLst>
      <p:ext uri="{BB962C8B-B14F-4D97-AF65-F5344CB8AC3E}">
        <p14:creationId xmlns:p14="http://schemas.microsoft.com/office/powerpoint/2010/main" val="898678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24B88A7-3B8F-489C-B01C-9C36028FC976}" type="slidenum">
              <a:rPr lang="en-US"/>
              <a:pPr>
                <a:defRPr/>
              </a:pPr>
              <a:t>‹#›</a:t>
            </a:fld>
            <a:endParaRPr lang="en-US" dirty="0"/>
          </a:p>
        </p:txBody>
      </p:sp>
    </p:spTree>
    <p:extLst>
      <p:ext uri="{BB962C8B-B14F-4D97-AF65-F5344CB8AC3E}">
        <p14:creationId xmlns:p14="http://schemas.microsoft.com/office/powerpoint/2010/main" val="132760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03200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6D6620-2716-46A9-BF12-7376C18F7609}" type="slidenum">
              <a:rPr lang="en-US"/>
              <a:pPr>
                <a:defRPr/>
              </a:pPr>
              <a:t>‹#›</a:t>
            </a:fld>
            <a:endParaRPr lang="en-US" dirty="0"/>
          </a:p>
        </p:txBody>
      </p:sp>
    </p:spTree>
    <p:extLst>
      <p:ext uri="{BB962C8B-B14F-4D97-AF65-F5344CB8AC3E}">
        <p14:creationId xmlns:p14="http://schemas.microsoft.com/office/powerpoint/2010/main" val="424357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995AD8F-F0E1-4403-A3C5-775457D15F9D}" type="slidenum">
              <a:rPr lang="en-US"/>
              <a:pPr>
                <a:defRPr/>
              </a:pPr>
              <a:t>‹#›</a:t>
            </a:fld>
            <a:endParaRPr lang="en-US" dirty="0"/>
          </a:p>
        </p:txBody>
      </p:sp>
    </p:spTree>
    <p:extLst>
      <p:ext uri="{BB962C8B-B14F-4D97-AF65-F5344CB8AC3E}">
        <p14:creationId xmlns:p14="http://schemas.microsoft.com/office/powerpoint/2010/main" val="4124442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AF3AAFE-F60D-4C08-BEEB-DC249C0EE82E}" type="slidenum">
              <a:rPr lang="en-US"/>
              <a:pPr>
                <a:defRPr/>
              </a:pPr>
              <a:t>‹#›</a:t>
            </a:fld>
            <a:endParaRPr lang="en-US" dirty="0"/>
          </a:p>
        </p:txBody>
      </p:sp>
    </p:spTree>
    <p:extLst>
      <p:ext uri="{BB962C8B-B14F-4D97-AF65-F5344CB8AC3E}">
        <p14:creationId xmlns:p14="http://schemas.microsoft.com/office/powerpoint/2010/main" val="1491513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7141024-AD95-4140-9DFA-926BFE86620A}" type="slidenum">
              <a:rPr lang="en-US"/>
              <a:pPr>
                <a:defRPr/>
              </a:pPr>
              <a:t>‹#›</a:t>
            </a:fld>
            <a:endParaRPr lang="en-US" dirty="0"/>
          </a:p>
        </p:txBody>
      </p:sp>
    </p:spTree>
    <p:extLst>
      <p:ext uri="{BB962C8B-B14F-4D97-AF65-F5344CB8AC3E}">
        <p14:creationId xmlns:p14="http://schemas.microsoft.com/office/powerpoint/2010/main" val="245173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FCFE04-5803-4823-8679-41BB847892CA}" type="slidenum">
              <a:rPr lang="en-US"/>
              <a:pPr>
                <a:defRPr/>
              </a:pPr>
              <a:t>‹#›</a:t>
            </a:fld>
            <a:endParaRPr lang="en-US" dirty="0"/>
          </a:p>
        </p:txBody>
      </p:sp>
    </p:spTree>
    <p:extLst>
      <p:ext uri="{BB962C8B-B14F-4D97-AF65-F5344CB8AC3E}">
        <p14:creationId xmlns:p14="http://schemas.microsoft.com/office/powerpoint/2010/main" val="1534000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6498F47-818D-4624-B59D-E0F68A3D644A}" type="slidenum">
              <a:rPr lang="en-US"/>
              <a:pPr>
                <a:defRPr/>
              </a:pPr>
              <a:t>‹#›</a:t>
            </a:fld>
            <a:endParaRPr lang="en-US" dirty="0"/>
          </a:p>
        </p:txBody>
      </p:sp>
    </p:spTree>
    <p:extLst>
      <p:ext uri="{BB962C8B-B14F-4D97-AF65-F5344CB8AC3E}">
        <p14:creationId xmlns:p14="http://schemas.microsoft.com/office/powerpoint/2010/main" val="1515827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ST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65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2286000" y="1447800"/>
            <a:ext cx="64770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Text Box 10"/>
          <p:cNvSpPr txBox="1">
            <a:spLocks noChangeArrowheads="1"/>
          </p:cNvSpPr>
          <p:nvPr/>
        </p:nvSpPr>
        <p:spPr bwMode="auto">
          <a:xfrm>
            <a:off x="1905000" y="685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a:solidFill>
                  <a:srgbClr val="000099"/>
                </a:solidFill>
                <a:effectLst>
                  <a:outerShdw blurRad="38100" dist="38100" dir="2700000" algn="tl">
                    <a:srgbClr val="C0C0C0"/>
                  </a:outerShdw>
                </a:effectLst>
              </a:rPr>
              <a:t>Naval Service Training Command</a:t>
            </a: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pPr lvl="0"/>
            <a:r>
              <a:rPr lang="en-US" noProof="0"/>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8"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p>
        </p:txBody>
      </p:sp>
      <p:sp>
        <p:nvSpPr>
          <p:cNvPr id="9"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4123986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5881DF-2477-4C07-BC62-D8C7251E2022}" type="slidenum">
              <a:rPr lang="en-US"/>
              <a:pPr>
                <a:defRPr/>
              </a:pPr>
              <a:t>‹#›</a:t>
            </a:fld>
            <a:endParaRPr lang="en-US" dirty="0"/>
          </a:p>
        </p:txBody>
      </p:sp>
    </p:spTree>
    <p:extLst>
      <p:ext uri="{BB962C8B-B14F-4D97-AF65-F5344CB8AC3E}">
        <p14:creationId xmlns:p14="http://schemas.microsoft.com/office/powerpoint/2010/main" val="2178718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DB459F-E02D-4956-BB51-B2F6E95F2261}" type="slidenum">
              <a:rPr lang="en-US"/>
              <a:pPr>
                <a:defRPr/>
              </a:pPr>
              <a:t>‹#›</a:t>
            </a:fld>
            <a:endParaRPr lang="en-US" dirty="0"/>
          </a:p>
        </p:txBody>
      </p:sp>
    </p:spTree>
    <p:extLst>
      <p:ext uri="{BB962C8B-B14F-4D97-AF65-F5344CB8AC3E}">
        <p14:creationId xmlns:p14="http://schemas.microsoft.com/office/powerpoint/2010/main" val="2771905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AE9F3F-9EAB-4B70-9702-5D03E4308F91}" type="slidenum">
              <a:rPr lang="en-US"/>
              <a:pPr>
                <a:defRPr/>
              </a:pPr>
              <a:t>‹#›</a:t>
            </a:fld>
            <a:endParaRPr lang="en-US" dirty="0"/>
          </a:p>
        </p:txBody>
      </p:sp>
    </p:spTree>
    <p:extLst>
      <p:ext uri="{BB962C8B-B14F-4D97-AF65-F5344CB8AC3E}">
        <p14:creationId xmlns:p14="http://schemas.microsoft.com/office/powerpoint/2010/main" val="89485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1066800" y="914400"/>
            <a:ext cx="75438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12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FD0D317-3DD4-4AE9-AEF5-1D1344636F5F}" type="slidenum">
              <a:rPr lang="en-US"/>
              <a:pPr>
                <a:defRPr/>
              </a:pPr>
              <a:t>‹#›</a:t>
            </a:fld>
            <a:endParaRPr lang="en-US" dirty="0"/>
          </a:p>
        </p:txBody>
      </p:sp>
    </p:spTree>
    <p:extLst>
      <p:ext uri="{BB962C8B-B14F-4D97-AF65-F5344CB8AC3E}">
        <p14:creationId xmlns:p14="http://schemas.microsoft.com/office/powerpoint/2010/main" val="2732736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048DB6A-43BE-4B07-9096-36BEC0753182}" type="slidenum">
              <a:rPr lang="en-US"/>
              <a:pPr>
                <a:defRPr/>
              </a:pPr>
              <a:t>‹#›</a:t>
            </a:fld>
            <a:endParaRPr lang="en-US" dirty="0"/>
          </a:p>
        </p:txBody>
      </p:sp>
    </p:spTree>
    <p:extLst>
      <p:ext uri="{BB962C8B-B14F-4D97-AF65-F5344CB8AC3E}">
        <p14:creationId xmlns:p14="http://schemas.microsoft.com/office/powerpoint/2010/main" val="3932972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39D342F-A552-4C20-AB0D-6F393CC73CAC}" type="slidenum">
              <a:rPr lang="en-US"/>
              <a:pPr>
                <a:defRPr/>
              </a:pPr>
              <a:t>‹#›</a:t>
            </a:fld>
            <a:endParaRPr lang="en-US" dirty="0"/>
          </a:p>
        </p:txBody>
      </p:sp>
    </p:spTree>
    <p:extLst>
      <p:ext uri="{BB962C8B-B14F-4D97-AF65-F5344CB8AC3E}">
        <p14:creationId xmlns:p14="http://schemas.microsoft.com/office/powerpoint/2010/main" val="1027582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39CE90-D5C7-461B-82D4-1622BC2EC717}" type="slidenum">
              <a:rPr lang="en-US"/>
              <a:pPr>
                <a:defRPr/>
              </a:pPr>
              <a:t>‹#›</a:t>
            </a:fld>
            <a:endParaRPr lang="en-US" dirty="0"/>
          </a:p>
        </p:txBody>
      </p:sp>
    </p:spTree>
    <p:extLst>
      <p:ext uri="{BB962C8B-B14F-4D97-AF65-F5344CB8AC3E}">
        <p14:creationId xmlns:p14="http://schemas.microsoft.com/office/powerpoint/2010/main" val="320669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104DDF4-5318-480C-9954-E2B29C2BCFFC}" type="slidenum">
              <a:rPr lang="en-US"/>
              <a:pPr>
                <a:defRPr/>
              </a:pPr>
              <a:t>‹#›</a:t>
            </a:fld>
            <a:endParaRPr lang="en-US" dirty="0"/>
          </a:p>
        </p:txBody>
      </p:sp>
    </p:spTree>
    <p:extLst>
      <p:ext uri="{BB962C8B-B14F-4D97-AF65-F5344CB8AC3E}">
        <p14:creationId xmlns:p14="http://schemas.microsoft.com/office/powerpoint/2010/main" val="1031147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DD876E3-77DC-4252-8F9B-E5AD1C40BFC6}" type="slidenum">
              <a:rPr lang="en-US"/>
              <a:pPr>
                <a:defRPr/>
              </a:pPr>
              <a:t>‹#›</a:t>
            </a:fld>
            <a:endParaRPr lang="en-US" dirty="0"/>
          </a:p>
        </p:txBody>
      </p:sp>
    </p:spTree>
    <p:extLst>
      <p:ext uri="{BB962C8B-B14F-4D97-AF65-F5344CB8AC3E}">
        <p14:creationId xmlns:p14="http://schemas.microsoft.com/office/powerpoint/2010/main" val="2535625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FF12AB-33A2-4F75-A223-9D8ED47C22EB}" type="slidenum">
              <a:rPr lang="en-US"/>
              <a:pPr>
                <a:defRPr/>
              </a:pPr>
              <a:t>‹#›</a:t>
            </a:fld>
            <a:endParaRPr lang="en-US" dirty="0"/>
          </a:p>
        </p:txBody>
      </p:sp>
    </p:spTree>
    <p:extLst>
      <p:ext uri="{BB962C8B-B14F-4D97-AF65-F5344CB8AC3E}">
        <p14:creationId xmlns:p14="http://schemas.microsoft.com/office/powerpoint/2010/main" val="2352291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ST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65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2286000" y="1447800"/>
            <a:ext cx="64770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Text Box 10"/>
          <p:cNvSpPr txBox="1">
            <a:spLocks noChangeArrowheads="1"/>
          </p:cNvSpPr>
          <p:nvPr/>
        </p:nvSpPr>
        <p:spPr bwMode="auto">
          <a:xfrm>
            <a:off x="1905000" y="685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a:solidFill>
                  <a:srgbClr val="000099"/>
                </a:solidFill>
                <a:effectLst>
                  <a:outerShdw blurRad="38100" dist="38100" dir="2700000" algn="tl">
                    <a:srgbClr val="C0C0C0"/>
                  </a:outerShdw>
                </a:effectLst>
              </a:rPr>
              <a:t>Naval Service Training Command</a:t>
            </a: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pPr lvl="0"/>
            <a:r>
              <a:rPr lang="en-US" noProof="0"/>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8"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p>
        </p:txBody>
      </p:sp>
      <p:sp>
        <p:nvSpPr>
          <p:cNvPr id="9"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1280585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CE4992-DFDE-4F3D-BF38-C459E8816783}" type="slidenum">
              <a:rPr lang="en-US"/>
              <a:pPr>
                <a:defRPr/>
              </a:pPr>
              <a:t>‹#›</a:t>
            </a:fld>
            <a:endParaRPr lang="en-US" dirty="0"/>
          </a:p>
        </p:txBody>
      </p:sp>
    </p:spTree>
    <p:extLst>
      <p:ext uri="{BB962C8B-B14F-4D97-AF65-F5344CB8AC3E}">
        <p14:creationId xmlns:p14="http://schemas.microsoft.com/office/powerpoint/2010/main" val="501071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911935-5A7C-422D-B7C9-9C7C227C9C7C}" type="slidenum">
              <a:rPr lang="en-US"/>
              <a:pPr>
                <a:defRPr/>
              </a:pPr>
              <a:t>‹#›</a:t>
            </a:fld>
            <a:endParaRPr lang="en-US" dirty="0"/>
          </a:p>
        </p:txBody>
      </p:sp>
    </p:spTree>
    <p:extLst>
      <p:ext uri="{BB962C8B-B14F-4D97-AF65-F5344CB8AC3E}">
        <p14:creationId xmlns:p14="http://schemas.microsoft.com/office/powerpoint/2010/main" val="38309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40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1076B33-992E-43C7-860E-DDE520583F09}" type="slidenum">
              <a:rPr lang="en-US"/>
              <a:pPr>
                <a:defRPr/>
              </a:pPr>
              <a:t>‹#›</a:t>
            </a:fld>
            <a:endParaRPr lang="en-US" dirty="0"/>
          </a:p>
        </p:txBody>
      </p:sp>
    </p:spTree>
    <p:extLst>
      <p:ext uri="{BB962C8B-B14F-4D97-AF65-F5344CB8AC3E}">
        <p14:creationId xmlns:p14="http://schemas.microsoft.com/office/powerpoint/2010/main" val="676664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38B7FF1-C538-4609-82CD-E648A2395E11}" type="slidenum">
              <a:rPr lang="en-US"/>
              <a:pPr>
                <a:defRPr/>
              </a:pPr>
              <a:t>‹#›</a:t>
            </a:fld>
            <a:endParaRPr lang="en-US" dirty="0"/>
          </a:p>
        </p:txBody>
      </p:sp>
    </p:spTree>
    <p:extLst>
      <p:ext uri="{BB962C8B-B14F-4D97-AF65-F5344CB8AC3E}">
        <p14:creationId xmlns:p14="http://schemas.microsoft.com/office/powerpoint/2010/main" val="817223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C362FFD-27A4-4204-A0DC-25495F8FF408}" type="slidenum">
              <a:rPr lang="en-US"/>
              <a:pPr>
                <a:defRPr/>
              </a:pPr>
              <a:t>‹#›</a:t>
            </a:fld>
            <a:endParaRPr lang="en-US" dirty="0"/>
          </a:p>
        </p:txBody>
      </p:sp>
    </p:spTree>
    <p:extLst>
      <p:ext uri="{BB962C8B-B14F-4D97-AF65-F5344CB8AC3E}">
        <p14:creationId xmlns:p14="http://schemas.microsoft.com/office/powerpoint/2010/main" val="1350451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F5E44C-ADE4-4222-9690-BA27FEFAE6B2}" type="slidenum">
              <a:rPr lang="en-US"/>
              <a:pPr>
                <a:defRPr/>
              </a:pPr>
              <a:t>‹#›</a:t>
            </a:fld>
            <a:endParaRPr lang="en-US" dirty="0"/>
          </a:p>
        </p:txBody>
      </p:sp>
    </p:spTree>
    <p:extLst>
      <p:ext uri="{BB962C8B-B14F-4D97-AF65-F5344CB8AC3E}">
        <p14:creationId xmlns:p14="http://schemas.microsoft.com/office/powerpoint/2010/main" val="2261683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4BA0A85-79D5-4740-A533-3DE9FA82A481}" type="slidenum">
              <a:rPr lang="en-US"/>
              <a:pPr>
                <a:defRPr/>
              </a:pPr>
              <a:t>‹#›</a:t>
            </a:fld>
            <a:endParaRPr lang="en-US" dirty="0"/>
          </a:p>
        </p:txBody>
      </p:sp>
    </p:spTree>
    <p:extLst>
      <p:ext uri="{BB962C8B-B14F-4D97-AF65-F5344CB8AC3E}">
        <p14:creationId xmlns:p14="http://schemas.microsoft.com/office/powerpoint/2010/main" val="215841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BEB4AA-BF6D-4063-AB04-37622F97D9C0}" type="slidenum">
              <a:rPr lang="en-US"/>
              <a:pPr>
                <a:defRPr/>
              </a:pPr>
              <a:t>‹#›</a:t>
            </a:fld>
            <a:endParaRPr lang="en-US" dirty="0"/>
          </a:p>
        </p:txBody>
      </p:sp>
    </p:spTree>
    <p:extLst>
      <p:ext uri="{BB962C8B-B14F-4D97-AF65-F5344CB8AC3E}">
        <p14:creationId xmlns:p14="http://schemas.microsoft.com/office/powerpoint/2010/main" val="3054816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0A29CB7-5735-4AD3-BC8E-EC426DA5C97B}" type="slidenum">
              <a:rPr lang="en-US"/>
              <a:pPr>
                <a:defRPr/>
              </a:pPr>
              <a:t>‹#›</a:t>
            </a:fld>
            <a:endParaRPr lang="en-US" dirty="0"/>
          </a:p>
        </p:txBody>
      </p:sp>
    </p:spTree>
    <p:extLst>
      <p:ext uri="{BB962C8B-B14F-4D97-AF65-F5344CB8AC3E}">
        <p14:creationId xmlns:p14="http://schemas.microsoft.com/office/powerpoint/2010/main" val="34597913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C9E8B3-3EBD-4C5B-8BB9-209173D07CAD}" type="slidenum">
              <a:rPr lang="en-US"/>
              <a:pPr>
                <a:defRPr/>
              </a:pPr>
              <a:t>‹#›</a:t>
            </a:fld>
            <a:endParaRPr lang="en-US" dirty="0"/>
          </a:p>
        </p:txBody>
      </p:sp>
    </p:spTree>
    <p:extLst>
      <p:ext uri="{BB962C8B-B14F-4D97-AF65-F5344CB8AC3E}">
        <p14:creationId xmlns:p14="http://schemas.microsoft.com/office/powerpoint/2010/main" val="27032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ST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65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2286000" y="1447800"/>
            <a:ext cx="64770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Text Box 10"/>
          <p:cNvSpPr txBox="1">
            <a:spLocks noChangeArrowheads="1"/>
          </p:cNvSpPr>
          <p:nvPr/>
        </p:nvSpPr>
        <p:spPr bwMode="auto">
          <a:xfrm>
            <a:off x="1905000" y="685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a:solidFill>
                  <a:srgbClr val="000099"/>
                </a:solidFill>
                <a:effectLst>
                  <a:outerShdw blurRad="38100" dist="38100" dir="2700000" algn="tl">
                    <a:srgbClr val="C0C0C0"/>
                  </a:outerShdw>
                </a:effectLst>
              </a:rPr>
              <a:t>Naval Service Training Command</a:t>
            </a: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pPr lvl="0"/>
            <a:r>
              <a:rPr lang="en-US" noProof="0"/>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8"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p>
        </p:txBody>
      </p:sp>
      <p:sp>
        <p:nvSpPr>
          <p:cNvPr id="9"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1317021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0D9BF7E-A0D0-44C7-9FD3-E769D523D3D1}" type="slidenum">
              <a:rPr lang="en-US"/>
              <a:pPr>
                <a:defRPr/>
              </a:pPr>
              <a:t>‹#›</a:t>
            </a:fld>
            <a:endParaRPr lang="en-US" dirty="0"/>
          </a:p>
        </p:txBody>
      </p:sp>
    </p:spTree>
    <p:extLst>
      <p:ext uri="{BB962C8B-B14F-4D97-AF65-F5344CB8AC3E}">
        <p14:creationId xmlns:p14="http://schemas.microsoft.com/office/powerpoint/2010/main" val="85619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162800" cy="914400"/>
          </a:xfrm>
        </p:spPr>
        <p:txBody>
          <a:bodyPr/>
          <a:lstStyle/>
          <a:p>
            <a:r>
              <a:rPr lang="en-US"/>
              <a:t>Click to edit Master title style</a:t>
            </a:r>
          </a:p>
        </p:txBody>
      </p:sp>
    </p:spTree>
    <p:extLst>
      <p:ext uri="{BB962C8B-B14F-4D97-AF65-F5344CB8AC3E}">
        <p14:creationId xmlns:p14="http://schemas.microsoft.com/office/powerpoint/2010/main" val="38341162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57784B2-D95B-48C6-8594-76498057D3AE}" type="slidenum">
              <a:rPr lang="en-US"/>
              <a:pPr>
                <a:defRPr/>
              </a:pPr>
              <a:t>‹#›</a:t>
            </a:fld>
            <a:endParaRPr lang="en-US" dirty="0"/>
          </a:p>
        </p:txBody>
      </p:sp>
    </p:spTree>
    <p:extLst>
      <p:ext uri="{BB962C8B-B14F-4D97-AF65-F5344CB8AC3E}">
        <p14:creationId xmlns:p14="http://schemas.microsoft.com/office/powerpoint/2010/main" val="12703896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2D1174-A8CF-41B2-8D4A-13A3D798767B}" type="slidenum">
              <a:rPr lang="en-US"/>
              <a:pPr>
                <a:defRPr/>
              </a:pPr>
              <a:t>‹#›</a:t>
            </a:fld>
            <a:endParaRPr lang="en-US" dirty="0"/>
          </a:p>
        </p:txBody>
      </p:sp>
    </p:spTree>
    <p:extLst>
      <p:ext uri="{BB962C8B-B14F-4D97-AF65-F5344CB8AC3E}">
        <p14:creationId xmlns:p14="http://schemas.microsoft.com/office/powerpoint/2010/main" val="1876260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91AAF7E-4717-411E-A5C2-DD3988030025}" type="slidenum">
              <a:rPr lang="en-US"/>
              <a:pPr>
                <a:defRPr/>
              </a:pPr>
              <a:t>‹#›</a:t>
            </a:fld>
            <a:endParaRPr lang="en-US" dirty="0"/>
          </a:p>
        </p:txBody>
      </p:sp>
    </p:spTree>
    <p:extLst>
      <p:ext uri="{BB962C8B-B14F-4D97-AF65-F5344CB8AC3E}">
        <p14:creationId xmlns:p14="http://schemas.microsoft.com/office/powerpoint/2010/main" val="717467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659C9DC-D9C1-4F95-B66F-D78A9B4F466C}" type="slidenum">
              <a:rPr lang="en-US"/>
              <a:pPr>
                <a:defRPr/>
              </a:pPr>
              <a:t>‹#›</a:t>
            </a:fld>
            <a:endParaRPr lang="en-US" dirty="0"/>
          </a:p>
        </p:txBody>
      </p:sp>
    </p:spTree>
    <p:extLst>
      <p:ext uri="{BB962C8B-B14F-4D97-AF65-F5344CB8AC3E}">
        <p14:creationId xmlns:p14="http://schemas.microsoft.com/office/powerpoint/2010/main" val="10168450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D2C5519-3E73-467F-A074-25D616E440B8}" type="slidenum">
              <a:rPr lang="en-US"/>
              <a:pPr>
                <a:defRPr/>
              </a:pPr>
              <a:t>‹#›</a:t>
            </a:fld>
            <a:endParaRPr lang="en-US" dirty="0"/>
          </a:p>
        </p:txBody>
      </p:sp>
    </p:spTree>
    <p:extLst>
      <p:ext uri="{BB962C8B-B14F-4D97-AF65-F5344CB8AC3E}">
        <p14:creationId xmlns:p14="http://schemas.microsoft.com/office/powerpoint/2010/main" val="17578198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84A017-8F3E-4A91-839B-D9511AC89485}" type="slidenum">
              <a:rPr lang="en-US"/>
              <a:pPr>
                <a:defRPr/>
              </a:pPr>
              <a:t>‹#›</a:t>
            </a:fld>
            <a:endParaRPr lang="en-US" dirty="0"/>
          </a:p>
        </p:txBody>
      </p:sp>
    </p:spTree>
    <p:extLst>
      <p:ext uri="{BB962C8B-B14F-4D97-AF65-F5344CB8AC3E}">
        <p14:creationId xmlns:p14="http://schemas.microsoft.com/office/powerpoint/2010/main" val="2103680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D97D6A-DE54-4565-B87D-1D730F150FEC}" type="slidenum">
              <a:rPr lang="en-US"/>
              <a:pPr>
                <a:defRPr/>
              </a:pPr>
              <a:t>‹#›</a:t>
            </a:fld>
            <a:endParaRPr lang="en-US" dirty="0"/>
          </a:p>
        </p:txBody>
      </p:sp>
    </p:spTree>
    <p:extLst>
      <p:ext uri="{BB962C8B-B14F-4D97-AF65-F5344CB8AC3E}">
        <p14:creationId xmlns:p14="http://schemas.microsoft.com/office/powerpoint/2010/main" val="268849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39DD65-CC68-414D-9136-C55255D89118}" type="slidenum">
              <a:rPr lang="en-US"/>
              <a:pPr>
                <a:defRPr/>
              </a:pPr>
              <a:t>‹#›</a:t>
            </a:fld>
            <a:endParaRPr lang="en-US" dirty="0"/>
          </a:p>
        </p:txBody>
      </p:sp>
    </p:spTree>
    <p:extLst>
      <p:ext uri="{BB962C8B-B14F-4D97-AF65-F5344CB8AC3E}">
        <p14:creationId xmlns:p14="http://schemas.microsoft.com/office/powerpoint/2010/main" val="1081739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53C254-D193-40AA-9734-CEA19DBDC3CA}" type="slidenum">
              <a:rPr lang="en-US"/>
              <a:pPr>
                <a:defRPr/>
              </a:pPr>
              <a:t>‹#›</a:t>
            </a:fld>
            <a:endParaRPr lang="en-US" dirty="0"/>
          </a:p>
        </p:txBody>
      </p:sp>
    </p:spTree>
    <p:extLst>
      <p:ext uri="{BB962C8B-B14F-4D97-AF65-F5344CB8AC3E}">
        <p14:creationId xmlns:p14="http://schemas.microsoft.com/office/powerpoint/2010/main" val="27409217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ST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65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2286000" y="1447800"/>
            <a:ext cx="64770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Text Box 10"/>
          <p:cNvSpPr txBox="1">
            <a:spLocks noChangeArrowheads="1"/>
          </p:cNvSpPr>
          <p:nvPr/>
        </p:nvSpPr>
        <p:spPr bwMode="auto">
          <a:xfrm>
            <a:off x="1905000" y="6858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3200" b="1" dirty="0">
                <a:solidFill>
                  <a:srgbClr val="000099"/>
                </a:solidFill>
                <a:effectLst>
                  <a:outerShdw blurRad="38100" dist="38100" dir="2700000" algn="tl">
                    <a:srgbClr val="C0C0C0"/>
                  </a:outerShdw>
                </a:effectLst>
              </a:rPr>
              <a:t>Naval Service Training Command</a:t>
            </a: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pPr lvl="0"/>
            <a:r>
              <a:rPr lang="en-US" noProof="0"/>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8" name="Rectangle 5"/>
          <p:cNvSpPr>
            <a:spLocks noGrp="1" noChangeArrowheads="1"/>
          </p:cNvSpPr>
          <p:nvPr>
            <p:ph type="dt" sz="half" idx="10"/>
          </p:nvPr>
        </p:nvSpPr>
        <p:spPr>
          <a:xfrm>
            <a:off x="301625" y="6215063"/>
            <a:ext cx="2133600" cy="476250"/>
          </a:xfrm>
        </p:spPr>
        <p:txBody>
          <a:bodyPr/>
          <a:lstStyle>
            <a:lvl1pPr>
              <a:defRPr/>
            </a:lvl1pPr>
          </a:lstStyle>
          <a:p>
            <a:pPr>
              <a:defRPr/>
            </a:pPr>
            <a:endParaRPr lang="en-US" dirty="0"/>
          </a:p>
        </p:txBody>
      </p:sp>
      <p:sp>
        <p:nvSpPr>
          <p:cNvPr id="9" name="Rectangle 6"/>
          <p:cNvSpPr>
            <a:spLocks noGrp="1" noChangeArrowheads="1"/>
          </p:cNvSpPr>
          <p:nvPr>
            <p:ph type="ftr" sz="quarter" idx="11"/>
          </p:nvPr>
        </p:nvSpPr>
        <p:spPr>
          <a:xfrm>
            <a:off x="3354388" y="6215063"/>
            <a:ext cx="2895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399064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162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51A1628-E236-45B6-A9A2-A4424CC17D58}" type="slidenum">
              <a:rPr lang="en-US"/>
              <a:pPr>
                <a:defRPr/>
              </a:pPr>
              <a:t>‹#›</a:t>
            </a:fld>
            <a:endParaRPr lang="en-US" dirty="0"/>
          </a:p>
        </p:txBody>
      </p:sp>
    </p:spTree>
    <p:extLst>
      <p:ext uri="{BB962C8B-B14F-4D97-AF65-F5344CB8AC3E}">
        <p14:creationId xmlns:p14="http://schemas.microsoft.com/office/powerpoint/2010/main" val="931221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4AB81A-CFD3-442E-914F-07682095E278}" type="slidenum">
              <a:rPr lang="en-US"/>
              <a:pPr>
                <a:defRPr/>
              </a:pPr>
              <a:t>‹#›</a:t>
            </a:fld>
            <a:endParaRPr lang="en-US" dirty="0"/>
          </a:p>
        </p:txBody>
      </p:sp>
    </p:spTree>
    <p:extLst>
      <p:ext uri="{BB962C8B-B14F-4D97-AF65-F5344CB8AC3E}">
        <p14:creationId xmlns:p14="http://schemas.microsoft.com/office/powerpoint/2010/main" val="34535603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2878195-1C69-4B8C-A1B4-43BB54B4A72F}" type="slidenum">
              <a:rPr lang="en-US"/>
              <a:pPr>
                <a:defRPr/>
              </a:pPr>
              <a:t>‹#›</a:t>
            </a:fld>
            <a:endParaRPr lang="en-US" dirty="0"/>
          </a:p>
        </p:txBody>
      </p:sp>
    </p:spTree>
    <p:extLst>
      <p:ext uri="{BB962C8B-B14F-4D97-AF65-F5344CB8AC3E}">
        <p14:creationId xmlns:p14="http://schemas.microsoft.com/office/powerpoint/2010/main" val="4101540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B923230-33FD-41BC-99B2-1F6DC19DCD03}" type="slidenum">
              <a:rPr lang="en-US"/>
              <a:pPr>
                <a:defRPr/>
              </a:pPr>
              <a:t>‹#›</a:t>
            </a:fld>
            <a:endParaRPr lang="en-US" dirty="0"/>
          </a:p>
        </p:txBody>
      </p:sp>
    </p:spTree>
    <p:extLst>
      <p:ext uri="{BB962C8B-B14F-4D97-AF65-F5344CB8AC3E}">
        <p14:creationId xmlns:p14="http://schemas.microsoft.com/office/powerpoint/2010/main" val="3277728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B4F5CB1-82A7-49F4-90C9-27D846D7CE3B}" type="slidenum">
              <a:rPr lang="en-US"/>
              <a:pPr>
                <a:defRPr/>
              </a:pPr>
              <a:t>‹#›</a:t>
            </a:fld>
            <a:endParaRPr lang="en-US" dirty="0"/>
          </a:p>
        </p:txBody>
      </p:sp>
    </p:spTree>
    <p:extLst>
      <p:ext uri="{BB962C8B-B14F-4D97-AF65-F5344CB8AC3E}">
        <p14:creationId xmlns:p14="http://schemas.microsoft.com/office/powerpoint/2010/main" val="11726916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7385F1C-7F5D-464C-9D24-681560E00B43}" type="slidenum">
              <a:rPr lang="en-US"/>
              <a:pPr>
                <a:defRPr/>
              </a:pPr>
              <a:t>‹#›</a:t>
            </a:fld>
            <a:endParaRPr lang="en-US" dirty="0"/>
          </a:p>
        </p:txBody>
      </p:sp>
    </p:spTree>
    <p:extLst>
      <p:ext uri="{BB962C8B-B14F-4D97-AF65-F5344CB8AC3E}">
        <p14:creationId xmlns:p14="http://schemas.microsoft.com/office/powerpoint/2010/main" val="1747412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C4509B4-EA2A-4DA1-9F81-C68BB15BC4DA}" type="slidenum">
              <a:rPr lang="en-US"/>
              <a:pPr>
                <a:defRPr/>
              </a:pPr>
              <a:t>‹#›</a:t>
            </a:fld>
            <a:endParaRPr lang="en-US" dirty="0"/>
          </a:p>
        </p:txBody>
      </p:sp>
    </p:spTree>
    <p:extLst>
      <p:ext uri="{BB962C8B-B14F-4D97-AF65-F5344CB8AC3E}">
        <p14:creationId xmlns:p14="http://schemas.microsoft.com/office/powerpoint/2010/main" val="30352159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38637BD-3C58-497C-884D-1B75B75F3521}" type="slidenum">
              <a:rPr lang="en-US"/>
              <a:pPr>
                <a:defRPr/>
              </a:pPr>
              <a:t>‹#›</a:t>
            </a:fld>
            <a:endParaRPr lang="en-US" dirty="0"/>
          </a:p>
        </p:txBody>
      </p:sp>
    </p:spTree>
    <p:extLst>
      <p:ext uri="{BB962C8B-B14F-4D97-AF65-F5344CB8AC3E}">
        <p14:creationId xmlns:p14="http://schemas.microsoft.com/office/powerpoint/2010/main" val="67540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2BCAF2-3369-45A4-ADE8-C60F66CBF024}" type="slidenum">
              <a:rPr lang="en-US"/>
              <a:pPr>
                <a:defRPr/>
              </a:pPr>
              <a:t>‹#›</a:t>
            </a:fld>
            <a:endParaRPr lang="en-US" dirty="0"/>
          </a:p>
        </p:txBody>
      </p:sp>
    </p:spTree>
    <p:extLst>
      <p:ext uri="{BB962C8B-B14F-4D97-AF65-F5344CB8AC3E}">
        <p14:creationId xmlns:p14="http://schemas.microsoft.com/office/powerpoint/2010/main" val="37001829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0E2E46B-CA17-4BFA-B536-C1ADC3261D9A}" type="slidenum">
              <a:rPr lang="en-US"/>
              <a:pPr>
                <a:defRPr/>
              </a:pPr>
              <a:t>‹#›</a:t>
            </a:fld>
            <a:endParaRPr lang="en-US" dirty="0"/>
          </a:p>
        </p:txBody>
      </p:sp>
    </p:spTree>
    <p:extLst>
      <p:ext uri="{BB962C8B-B14F-4D97-AF65-F5344CB8AC3E}">
        <p14:creationId xmlns:p14="http://schemas.microsoft.com/office/powerpoint/2010/main" val="265285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81974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STC Blue wate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7099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9"/>
          <p:cNvSpPr>
            <a:spLocks noChangeShapeType="1"/>
          </p:cNvSpPr>
          <p:nvPr/>
        </p:nvSpPr>
        <p:spPr bwMode="auto">
          <a:xfrm>
            <a:off x="2133600" y="914400"/>
            <a:ext cx="6477000" cy="0"/>
          </a:xfrm>
          <a:prstGeom prst="line">
            <a:avLst/>
          </a:prstGeom>
          <a:noFill/>
          <a:ln w="57150">
            <a:solidFill>
              <a:srgbClr val="CC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dirty="0">
              <a:solidFill>
                <a:srgbClr val="000000"/>
              </a:solidFill>
            </a:endParaRPr>
          </a:p>
        </p:txBody>
      </p:sp>
      <p:sp>
        <p:nvSpPr>
          <p:cNvPr id="5123" name="Rectangle 3"/>
          <p:cNvSpPr>
            <a:spLocks noGrp="1" noChangeArrowheads="1"/>
          </p:cNvSpPr>
          <p:nvPr>
            <p:ph type="ctrTitle"/>
          </p:nvPr>
        </p:nvSpPr>
        <p:spPr>
          <a:xfrm>
            <a:off x="685800" y="2130425"/>
            <a:ext cx="7772400" cy="1470025"/>
          </a:xfrm>
        </p:spPr>
        <p:txBody>
          <a:bodyPr/>
          <a:lstStyle>
            <a:lvl1pPr algn="ctr">
              <a:defRPr sz="4400">
                <a:effectLst>
                  <a:outerShdw blurRad="38100" dist="38100" dir="2700000" algn="tl">
                    <a:srgbClr val="C0C0C0"/>
                  </a:outerShdw>
                </a:effectLst>
              </a:defRPr>
            </a:lvl1pPr>
          </a:lstStyle>
          <a:p>
            <a:r>
              <a:rPr lang="en-US"/>
              <a:t>Click to edit Master title style</a:t>
            </a:r>
          </a:p>
        </p:txBody>
      </p:sp>
      <p:sp>
        <p:nvSpPr>
          <p:cNvPr id="5124" name="Rectangle 4"/>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5"/>
          <p:cNvSpPr>
            <a:spLocks noGrp="1" noChangeArrowheads="1"/>
          </p:cNvSpPr>
          <p:nvPr>
            <p:ph type="dt" sz="half" idx="10"/>
          </p:nvPr>
        </p:nvSpPr>
        <p:spPr>
          <a:xfrm>
            <a:off x="301625" y="6215063"/>
            <a:ext cx="2133600" cy="476250"/>
          </a:xfrm>
        </p:spPr>
        <p:txBody>
          <a:bodyPr/>
          <a:lstStyle>
            <a:lvl1pPr eaLnBrk="0" hangingPunct="0">
              <a:defRPr/>
            </a:lvl1pPr>
          </a:lstStyle>
          <a:p>
            <a:pPr>
              <a:defRPr/>
            </a:pPr>
            <a:endParaRPr lang="en-US" dirty="0"/>
          </a:p>
        </p:txBody>
      </p:sp>
      <p:sp>
        <p:nvSpPr>
          <p:cNvPr id="7" name="Rectangle 6"/>
          <p:cNvSpPr>
            <a:spLocks noGrp="1" noChangeArrowheads="1"/>
          </p:cNvSpPr>
          <p:nvPr>
            <p:ph type="ftr" sz="quarter" idx="11"/>
          </p:nvPr>
        </p:nvSpPr>
        <p:spPr>
          <a:xfrm>
            <a:off x="3354388" y="6215063"/>
            <a:ext cx="2895600" cy="476250"/>
          </a:xfrm>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14628133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38597883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24320988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2269149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40108434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20124875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1379014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84400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21885268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289162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25897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dirty="0"/>
          </a:p>
        </p:txBody>
      </p:sp>
    </p:spTree>
    <p:extLst>
      <p:ext uri="{BB962C8B-B14F-4D97-AF65-F5344CB8AC3E}">
        <p14:creationId xmlns:p14="http://schemas.microsoft.com/office/powerpoint/2010/main" val="4067119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NSTC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6" name="Rectangle 2"/>
          <p:cNvSpPr>
            <a:spLocks noGrp="1" noChangeArrowheads="1"/>
          </p:cNvSpPr>
          <p:nvPr>
            <p:ph type="ctrTitle"/>
          </p:nvPr>
        </p:nvSpPr>
        <p:spPr>
          <a:xfrm>
            <a:off x="0" y="1447800"/>
            <a:ext cx="9144000" cy="1143000"/>
          </a:xfrm>
        </p:spPr>
        <p:txBody>
          <a:bodyPr/>
          <a:lstStyle>
            <a:lvl1pPr>
              <a:defRPr sz="4000"/>
            </a:lvl1pPr>
          </a:lstStyle>
          <a:p>
            <a:r>
              <a:rPr lang="en-US"/>
              <a:t>Click to edit Master title style</a:t>
            </a:r>
          </a:p>
        </p:txBody>
      </p:sp>
      <p:sp>
        <p:nvSpPr>
          <p:cNvPr id="241667" name="Rectangle 3"/>
          <p:cNvSpPr>
            <a:spLocks noGrp="1" noChangeArrowheads="1"/>
          </p:cNvSpPr>
          <p:nvPr>
            <p:ph type="subTitle" idx="1"/>
          </p:nvPr>
        </p:nvSpPr>
        <p:spPr>
          <a:xfrm>
            <a:off x="1371600" y="5029200"/>
            <a:ext cx="6400800" cy="533400"/>
          </a:xfrm>
        </p:spPr>
        <p:txBody>
          <a:bodyPr/>
          <a:lstStyle>
            <a:lvl1pPr marL="0" indent="0" algn="ctr">
              <a:buFont typeface="Trebuchet MS" pitchFamily="34" charset="0"/>
              <a:buNone/>
              <a:defRPr/>
            </a:lvl1pPr>
          </a:lstStyle>
          <a:p>
            <a:r>
              <a:rPr lang="en-US"/>
              <a:t>Click to edit Master subtitle style</a:t>
            </a:r>
          </a:p>
        </p:txBody>
      </p:sp>
      <p:sp>
        <p:nvSpPr>
          <p:cNvPr id="5" name="Footer Placeholder 4"/>
          <p:cNvSpPr>
            <a:spLocks noGrp="1" noChangeArrowheads="1"/>
          </p:cNvSpPr>
          <p:nvPr>
            <p:ph type="ftr" sz="quarter" idx="10"/>
          </p:nvPr>
        </p:nvSpPr>
        <p:spPr bwMode="auto">
          <a:xfrm>
            <a:off x="3124200" y="6400800"/>
            <a:ext cx="2895600" cy="457200"/>
          </a:xfrm>
          <a:prstGeom prst="rect">
            <a:avLst/>
          </a:prstGeom>
          <a:ln>
            <a:miter lim="800000"/>
            <a:headEnd/>
            <a:tailEnd/>
          </a:ln>
        </p:spPr>
        <p:txBody>
          <a:bodyPr vert="horz" wrap="square" lIns="91440" tIns="45720" rIns="91440" bIns="45720" numCol="1" anchor="b" anchorCtr="1" compatLnSpc="1">
            <a:prstTxWarp prst="textNoShape">
              <a:avLst/>
            </a:prstTxWarp>
          </a:bodyPr>
          <a:lstStyle>
            <a:lvl1pPr algn="ctr" eaLnBrk="1" hangingPunct="1">
              <a:defRPr sz="1400">
                <a:solidFill>
                  <a:srgbClr val="000000"/>
                </a:solidFill>
              </a:defRPr>
            </a:lvl1pPr>
          </a:lstStyle>
          <a:p>
            <a:pPr>
              <a:defRPr/>
            </a:pPr>
            <a:endParaRPr lang="en-US" dirty="0"/>
          </a:p>
        </p:txBody>
      </p:sp>
    </p:spTree>
    <p:extLst>
      <p:ext uri="{BB962C8B-B14F-4D97-AF65-F5344CB8AC3E}">
        <p14:creationId xmlns:p14="http://schemas.microsoft.com/office/powerpoint/2010/main" val="36905505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9719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36000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9"/>
          <p:cNvSpPr>
            <a:spLocks noChangeShapeType="1"/>
          </p:cNvSpPr>
          <p:nvPr userDrawn="1"/>
        </p:nvSpPr>
        <p:spPr bwMode="auto">
          <a:xfrm>
            <a:off x="1066800" y="914400"/>
            <a:ext cx="75438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dirty="0">
              <a:solidFill>
                <a:srgbClr val="000000"/>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4347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487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162800" cy="914400"/>
          </a:xfrm>
        </p:spPr>
        <p:txBody>
          <a:bodyPr/>
          <a:lstStyle/>
          <a:p>
            <a:r>
              <a:rPr lang="en-US"/>
              <a:t>Click to edit Master title style</a:t>
            </a:r>
          </a:p>
        </p:txBody>
      </p:sp>
    </p:spTree>
    <p:extLst>
      <p:ext uri="{BB962C8B-B14F-4D97-AF65-F5344CB8AC3E}">
        <p14:creationId xmlns:p14="http://schemas.microsoft.com/office/powerpoint/2010/main" val="27917053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20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25425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3249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7.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5.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5.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5.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image" Target="../media/image1.png"/><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image" Target="../media/image1.png"/><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6" Type="http://schemas.openxmlformats.org/officeDocument/2006/relationships/image" Target="../media/image8.png"/><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theme" Target="../theme/theme17.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7.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1.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image" Target="../media/image9.png"/><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1.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5.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1.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2" descr="NSTC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12" r:id="rId1"/>
    <p:sldLayoutId id="2147487641" r:id="rId2"/>
    <p:sldLayoutId id="2147487642" r:id="rId3"/>
    <p:sldLayoutId id="2147487713" r:id="rId4"/>
    <p:sldLayoutId id="2147487643" r:id="rId5"/>
    <p:sldLayoutId id="2147487644" r:id="rId6"/>
    <p:sldLayoutId id="2147487645" r:id="rId7"/>
    <p:sldLayoutId id="2147487646" r:id="rId8"/>
    <p:sldLayoutId id="2147487647" r:id="rId9"/>
    <p:sldLayoutId id="2147487648" r:id="rId10"/>
    <p:sldLayoutId id="2147487649" r:id="rId11"/>
    <p:sldLayoutId id="2147487650" r:id="rId12"/>
    <p:sldLayoutId id="2147487651" r:id="rId13"/>
  </p:sldLayoutIdLst>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rebuchet MS" pitchFamily="34" charset="0"/>
          <a:cs typeface="Arial" charset="0"/>
        </a:defRPr>
      </a:lvl2pPr>
      <a:lvl3pPr algn="ctr" rtl="0" eaLnBrk="0" fontAlgn="base" hangingPunct="0">
        <a:spcBef>
          <a:spcPct val="0"/>
        </a:spcBef>
        <a:spcAft>
          <a:spcPct val="0"/>
        </a:spcAft>
        <a:defRPr sz="3200" b="1">
          <a:solidFill>
            <a:srgbClr val="000066"/>
          </a:solidFill>
          <a:latin typeface="Trebuchet MS" pitchFamily="34" charset="0"/>
          <a:cs typeface="Arial" charset="0"/>
        </a:defRPr>
      </a:lvl3pPr>
      <a:lvl4pPr algn="ctr" rtl="0" eaLnBrk="0" fontAlgn="base" hangingPunct="0">
        <a:spcBef>
          <a:spcPct val="0"/>
        </a:spcBef>
        <a:spcAft>
          <a:spcPct val="0"/>
        </a:spcAft>
        <a:defRPr sz="3200" b="1">
          <a:solidFill>
            <a:srgbClr val="000066"/>
          </a:solidFill>
          <a:latin typeface="Trebuchet MS" pitchFamily="34" charset="0"/>
          <a:cs typeface="Arial" charset="0"/>
        </a:defRPr>
      </a:lvl4pPr>
      <a:lvl5pPr algn="ctr" rtl="0" eaLnBrk="0" fontAlgn="base" hangingPunct="0">
        <a:spcBef>
          <a:spcPct val="0"/>
        </a:spcBef>
        <a:spcAft>
          <a:spcPct val="0"/>
        </a:spcAft>
        <a:defRPr sz="3200" b="1">
          <a:solidFill>
            <a:srgbClr val="000066"/>
          </a:solidFill>
          <a:latin typeface="Trebuchet MS" pitchFamily="34" charset="0"/>
          <a:cs typeface="Arial" charset="0"/>
        </a:defRPr>
      </a:lvl5pPr>
      <a:lvl6pPr marL="457200" algn="ctr" rtl="0" fontAlgn="base">
        <a:spcBef>
          <a:spcPct val="0"/>
        </a:spcBef>
        <a:spcAft>
          <a:spcPct val="0"/>
        </a:spcAft>
        <a:defRPr sz="3200" b="1">
          <a:solidFill>
            <a:srgbClr val="000066"/>
          </a:solidFill>
          <a:latin typeface="Trebuchet MS" pitchFamily="34" charset="0"/>
          <a:cs typeface="Arial" charset="0"/>
        </a:defRPr>
      </a:lvl6pPr>
      <a:lvl7pPr marL="914400" algn="ctr" rtl="0" fontAlgn="base">
        <a:spcBef>
          <a:spcPct val="0"/>
        </a:spcBef>
        <a:spcAft>
          <a:spcPct val="0"/>
        </a:spcAft>
        <a:defRPr sz="3200" b="1">
          <a:solidFill>
            <a:srgbClr val="000066"/>
          </a:solidFill>
          <a:latin typeface="Trebuchet MS" pitchFamily="34" charset="0"/>
          <a:cs typeface="Arial" charset="0"/>
        </a:defRPr>
      </a:lvl7pPr>
      <a:lvl8pPr marL="1371600" algn="ctr" rtl="0" fontAlgn="base">
        <a:spcBef>
          <a:spcPct val="0"/>
        </a:spcBef>
        <a:spcAft>
          <a:spcPct val="0"/>
        </a:spcAft>
        <a:defRPr sz="3200" b="1">
          <a:solidFill>
            <a:srgbClr val="000066"/>
          </a:solidFill>
          <a:latin typeface="Trebuchet MS" pitchFamily="34" charset="0"/>
          <a:cs typeface="Arial" charset="0"/>
        </a:defRPr>
      </a:lvl8pPr>
      <a:lvl9pPr marL="1828800" algn="ctr" rtl="0" fontAlgn="base">
        <a:spcBef>
          <a:spcPct val="0"/>
        </a:spcBef>
        <a:spcAft>
          <a:spcPct val="0"/>
        </a:spcAft>
        <a:defRPr sz="3200" b="1">
          <a:solidFill>
            <a:srgbClr val="000066"/>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CC0000"/>
        </a:buClr>
        <a:buFont typeface="Trebuchet MS" pitchFamily="34" charset="0"/>
        <a:buChar char="●"/>
        <a:defRPr sz="2400" b="1">
          <a:solidFill>
            <a:srgbClr val="000066"/>
          </a:solidFill>
          <a:latin typeface="+mn-lt"/>
          <a:ea typeface="+mn-ea"/>
          <a:cs typeface="+mn-cs"/>
        </a:defRPr>
      </a:lvl1pPr>
      <a:lvl2pPr marL="742950" indent="-285750" algn="l" rtl="0" eaLnBrk="0" fontAlgn="base" hangingPunct="0">
        <a:spcBef>
          <a:spcPct val="20000"/>
        </a:spcBef>
        <a:spcAft>
          <a:spcPct val="0"/>
        </a:spcAft>
        <a:buFont typeface="Trebuchet MS" pitchFamily="34" charset="0"/>
        <a:buChar char="–"/>
        <a:defRPr sz="2000" b="1">
          <a:solidFill>
            <a:srgbClr val="000066"/>
          </a:solidFill>
          <a:latin typeface="+mn-lt"/>
          <a:cs typeface="+mn-cs"/>
        </a:defRPr>
      </a:lvl2pPr>
      <a:lvl3pPr marL="1143000" indent="-228600" algn="l" rtl="0" eaLnBrk="0" fontAlgn="base" hangingPunct="0">
        <a:spcBef>
          <a:spcPct val="20000"/>
        </a:spcBef>
        <a:spcAft>
          <a:spcPct val="0"/>
        </a:spcAft>
        <a:buFont typeface="Wingdings" pitchFamily="2" charset="2"/>
        <a:buChar char="§"/>
        <a:defRPr b="1">
          <a:solidFill>
            <a:srgbClr val="000066"/>
          </a:solidFill>
          <a:latin typeface="+mn-lt"/>
          <a:cs typeface="+mn-cs"/>
        </a:defRPr>
      </a:lvl3pPr>
      <a:lvl4pPr marL="1600200" indent="-228600" algn="l" rtl="0" eaLnBrk="0" fontAlgn="base" hangingPunct="0">
        <a:spcBef>
          <a:spcPct val="20000"/>
        </a:spcBef>
        <a:spcAft>
          <a:spcPct val="0"/>
        </a:spcAft>
        <a:buFont typeface="Wingdings" pitchFamily="2" charset="2"/>
        <a:buChar char="s"/>
        <a:defRPr b="1">
          <a:solidFill>
            <a:srgbClr val="000066"/>
          </a:solidFill>
          <a:latin typeface="+mn-lt"/>
          <a:cs typeface="+mn-cs"/>
        </a:defRPr>
      </a:lvl4pPr>
      <a:lvl5pPr marL="2057400" indent="-228600" algn="l" rtl="0" eaLnBrk="0" fontAlgn="base" hangingPunct="0">
        <a:spcBef>
          <a:spcPct val="20000"/>
        </a:spcBef>
        <a:spcAft>
          <a:spcPct val="0"/>
        </a:spcAft>
        <a:buFont typeface="Trebuchet MS" pitchFamily="34" charset="0"/>
        <a:buChar char="·"/>
        <a:defRPr b="1">
          <a:solidFill>
            <a:srgbClr val="000066"/>
          </a:solidFill>
          <a:latin typeface="+mn-lt"/>
          <a:cs typeface="+mn-cs"/>
        </a:defRPr>
      </a:lvl5pPr>
      <a:lvl6pPr marL="2514600" indent="-228600" algn="l" rtl="0" fontAlgn="base">
        <a:spcBef>
          <a:spcPct val="20000"/>
        </a:spcBef>
        <a:spcAft>
          <a:spcPct val="0"/>
        </a:spcAft>
        <a:buFont typeface="Trebuchet MS" pitchFamily="34" charset="0"/>
        <a:buChar char="·"/>
        <a:defRPr b="1">
          <a:solidFill>
            <a:srgbClr val="000066"/>
          </a:solidFill>
          <a:latin typeface="+mn-lt"/>
          <a:cs typeface="+mn-cs"/>
        </a:defRPr>
      </a:lvl6pPr>
      <a:lvl7pPr marL="2971800" indent="-228600" algn="l" rtl="0" fontAlgn="base">
        <a:spcBef>
          <a:spcPct val="20000"/>
        </a:spcBef>
        <a:spcAft>
          <a:spcPct val="0"/>
        </a:spcAft>
        <a:buFont typeface="Trebuchet MS" pitchFamily="34" charset="0"/>
        <a:buChar char="·"/>
        <a:defRPr b="1">
          <a:solidFill>
            <a:srgbClr val="000066"/>
          </a:solidFill>
          <a:latin typeface="+mn-lt"/>
          <a:cs typeface="+mn-cs"/>
        </a:defRPr>
      </a:lvl7pPr>
      <a:lvl8pPr marL="3429000" indent="-228600" algn="l" rtl="0" fontAlgn="base">
        <a:spcBef>
          <a:spcPct val="20000"/>
        </a:spcBef>
        <a:spcAft>
          <a:spcPct val="0"/>
        </a:spcAft>
        <a:buFont typeface="Trebuchet MS" pitchFamily="34" charset="0"/>
        <a:buChar char="·"/>
        <a:defRPr b="1">
          <a:solidFill>
            <a:srgbClr val="000066"/>
          </a:solidFill>
          <a:latin typeface="+mn-lt"/>
          <a:cs typeface="+mn-cs"/>
        </a:defRPr>
      </a:lvl8pPr>
      <a:lvl9pPr marL="3886200" indent="-228600" algn="l" rtl="0" fontAlgn="base">
        <a:spcBef>
          <a:spcPct val="20000"/>
        </a:spcBef>
        <a:spcAft>
          <a:spcPct val="0"/>
        </a:spcAft>
        <a:buFont typeface="Trebuchet MS" pitchFamily="34" charset="0"/>
        <a:buChar char="·"/>
        <a:defRPr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76200"/>
            <a:ext cx="6781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8534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4102" name="Rectangle 6"/>
          <p:cNvSpPr>
            <a:spLocks noGrp="1" noChangeArrowheads="1"/>
          </p:cNvSpPr>
          <p:nvPr>
            <p:ph type="sldNum" sz="quarter" idx="4"/>
          </p:nvPr>
        </p:nvSpPr>
        <p:spPr bwMode="auto">
          <a:xfrm>
            <a:off x="6858000" y="304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vl1pPr>
          </a:lstStyle>
          <a:p>
            <a:pPr>
              <a:defRPr/>
            </a:pPr>
            <a:fld id="{F484542D-9307-4F95-A904-4523ACA729A3}" type="slidenum">
              <a:rPr lang="en-US">
                <a:solidFill>
                  <a:srgbClr val="000000"/>
                </a:solidFill>
              </a:rPr>
              <a:pPr>
                <a:defRPr/>
              </a:pPr>
              <a:t>‹#›</a:t>
            </a:fld>
            <a:endParaRPr lang="en-US" dirty="0">
              <a:solidFill>
                <a:srgbClr val="000000"/>
              </a:solidFill>
            </a:endParaRPr>
          </a:p>
        </p:txBody>
      </p:sp>
      <p:pic>
        <p:nvPicPr>
          <p:cNvPr id="1031" name="Picture 7" descr="NSTC Logo"/>
          <p:cNvPicPr>
            <a:picLocks noChangeAspect="1" noChangeArrowheads="1"/>
          </p:cNvPicPr>
          <p:nvPr/>
        </p:nvPicPr>
        <p:blipFill>
          <a:blip r:embed="rId13" cstate="print"/>
          <a:srcRect/>
          <a:stretch>
            <a:fillRect/>
          </a:stretch>
        </p:blipFill>
        <p:spPr bwMode="auto">
          <a:xfrm>
            <a:off x="152400" y="76200"/>
            <a:ext cx="706438" cy="914400"/>
          </a:xfrm>
          <a:prstGeom prst="rect">
            <a:avLst/>
          </a:prstGeom>
          <a:noFill/>
          <a:ln w="9525">
            <a:noFill/>
            <a:miter lim="800000"/>
            <a:headEnd/>
            <a:tailEnd/>
          </a:ln>
        </p:spPr>
      </p:pic>
      <p:sp>
        <p:nvSpPr>
          <p:cNvPr id="4104" name="Line 8"/>
          <p:cNvSpPr>
            <a:spLocks noChangeShapeType="1"/>
          </p:cNvSpPr>
          <p:nvPr/>
        </p:nvSpPr>
        <p:spPr bwMode="auto">
          <a:xfrm>
            <a:off x="914400" y="990600"/>
            <a:ext cx="7848600" cy="0"/>
          </a:xfrm>
          <a:prstGeom prst="line">
            <a:avLst/>
          </a:prstGeom>
          <a:noFill/>
          <a:ln w="57150">
            <a:solidFill>
              <a:srgbClr val="CCCC00"/>
            </a:solidFill>
            <a:round/>
            <a:headEnd/>
            <a:tailEnd/>
          </a:ln>
          <a:effectLst/>
        </p:spPr>
        <p:txBody>
          <a:bodyPr/>
          <a:lstStyle/>
          <a:p>
            <a:pPr>
              <a:defRPr/>
            </a:pPr>
            <a:endParaRPr lang="en-US" sz="1800" dirty="0">
              <a:solidFill>
                <a:srgbClr val="000000"/>
              </a:solidFill>
            </a:endParaRPr>
          </a:p>
        </p:txBody>
      </p:sp>
    </p:spTree>
    <p:extLst>
      <p:ext uri="{BB962C8B-B14F-4D97-AF65-F5344CB8AC3E}">
        <p14:creationId xmlns:p14="http://schemas.microsoft.com/office/powerpoint/2010/main" val="1255099775"/>
      </p:ext>
    </p:extLst>
  </p:cSld>
  <p:clrMap bg1="lt1" tx1="dk1" bg2="lt2" tx2="dk2" accent1="accent1" accent2="accent2" accent3="accent3" accent4="accent4" accent5="accent5" accent6="accent6" hlink="hlink" folHlink="folHlink"/>
  <p:sldLayoutIdLst>
    <p:sldLayoutId id="2147487770" r:id="rId1"/>
    <p:sldLayoutId id="2147487771" r:id="rId2"/>
    <p:sldLayoutId id="2147487772" r:id="rId3"/>
    <p:sldLayoutId id="2147487773" r:id="rId4"/>
    <p:sldLayoutId id="2147487774" r:id="rId5"/>
    <p:sldLayoutId id="2147487775" r:id="rId6"/>
    <p:sldLayoutId id="2147487776" r:id="rId7"/>
    <p:sldLayoutId id="2147487777" r:id="rId8"/>
    <p:sldLayoutId id="2147487778" r:id="rId9"/>
    <p:sldLayoutId id="2147487779" r:id="rId10"/>
    <p:sldLayoutId id="2147487780"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90600" y="76200"/>
            <a:ext cx="6781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304800" y="1219200"/>
            <a:ext cx="8534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dirty="0">
              <a:solidFill>
                <a:srgbClr val="000000"/>
              </a:solidFill>
            </a:endParaRPr>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dirty="0">
              <a:solidFill>
                <a:srgbClr val="000000"/>
              </a:solidFill>
            </a:endParaRPr>
          </a:p>
        </p:txBody>
      </p:sp>
      <p:pic>
        <p:nvPicPr>
          <p:cNvPr id="3078" name="Picture 7" descr="NSTC Logo"/>
          <p:cNvPicPr>
            <a:picLocks noChangeAspect="1" noChangeArrowheads="1"/>
          </p:cNvPicPr>
          <p:nvPr/>
        </p:nvPicPr>
        <p:blipFill>
          <a:blip r:embed="rId13" cstate="print"/>
          <a:srcRect/>
          <a:stretch>
            <a:fillRect/>
          </a:stretch>
        </p:blipFill>
        <p:spPr bwMode="auto">
          <a:xfrm>
            <a:off x="152400" y="76200"/>
            <a:ext cx="706438" cy="914400"/>
          </a:xfrm>
          <a:prstGeom prst="rect">
            <a:avLst/>
          </a:prstGeom>
          <a:noFill/>
          <a:ln w="9525">
            <a:noFill/>
            <a:miter lim="800000"/>
            <a:headEnd/>
            <a:tailEnd/>
          </a:ln>
        </p:spPr>
      </p:pic>
      <p:sp>
        <p:nvSpPr>
          <p:cNvPr id="4104" name="Line 8"/>
          <p:cNvSpPr>
            <a:spLocks noChangeShapeType="1"/>
          </p:cNvSpPr>
          <p:nvPr/>
        </p:nvSpPr>
        <p:spPr bwMode="auto">
          <a:xfrm>
            <a:off x="914400" y="990600"/>
            <a:ext cx="7848600" cy="0"/>
          </a:xfrm>
          <a:prstGeom prst="line">
            <a:avLst/>
          </a:prstGeom>
          <a:noFill/>
          <a:ln w="57150">
            <a:solidFill>
              <a:srgbClr val="CCCC00"/>
            </a:solidFill>
            <a:round/>
            <a:headEnd/>
            <a:tailEnd/>
          </a:ln>
          <a:effectLst/>
        </p:spPr>
        <p:txBody>
          <a:bodyPr/>
          <a:lstStyle/>
          <a:p>
            <a:pPr>
              <a:defRPr/>
            </a:pPr>
            <a:endParaRPr lang="en-US" sz="1800" dirty="0">
              <a:solidFill>
                <a:srgbClr val="000000"/>
              </a:solidFill>
            </a:endParaRPr>
          </a:p>
        </p:txBody>
      </p:sp>
    </p:spTree>
    <p:extLst>
      <p:ext uri="{BB962C8B-B14F-4D97-AF65-F5344CB8AC3E}">
        <p14:creationId xmlns:p14="http://schemas.microsoft.com/office/powerpoint/2010/main" val="2170761195"/>
      </p:ext>
    </p:extLst>
  </p:cSld>
  <p:clrMap bg1="lt1" tx1="dk1" bg2="lt2" tx2="dk2" accent1="accent1" accent2="accent2" accent3="accent3" accent4="accent4" accent5="accent5" accent6="accent6" hlink="hlink" folHlink="folHlink"/>
  <p:sldLayoutIdLst>
    <p:sldLayoutId id="2147487782" r:id="rId1"/>
    <p:sldLayoutId id="2147487783" r:id="rId2"/>
    <p:sldLayoutId id="2147487784" r:id="rId3"/>
    <p:sldLayoutId id="2147487785" r:id="rId4"/>
    <p:sldLayoutId id="2147487786" r:id="rId5"/>
    <p:sldLayoutId id="2147487787" r:id="rId6"/>
    <p:sldLayoutId id="2147487788" r:id="rId7"/>
    <p:sldLayoutId id="2147487789" r:id="rId8"/>
    <p:sldLayoutId id="2147487790" r:id="rId9"/>
    <p:sldLayoutId id="2147487791" r:id="rId10"/>
    <p:sldLayoutId id="2147487792"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90600" y="76200"/>
            <a:ext cx="6781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304800" y="1219200"/>
            <a:ext cx="8534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dirty="0"/>
          </a:p>
        </p:txBody>
      </p:sp>
      <p:pic>
        <p:nvPicPr>
          <p:cNvPr id="3078" name="Picture 7" descr="NSTC Logo"/>
          <p:cNvPicPr>
            <a:picLocks noChangeAspect="1" noChangeArrowheads="1"/>
          </p:cNvPicPr>
          <p:nvPr/>
        </p:nvPicPr>
        <p:blipFill>
          <a:blip r:embed="rId13" cstate="print"/>
          <a:srcRect/>
          <a:stretch>
            <a:fillRect/>
          </a:stretch>
        </p:blipFill>
        <p:spPr bwMode="auto">
          <a:xfrm>
            <a:off x="152400" y="76200"/>
            <a:ext cx="706438" cy="914400"/>
          </a:xfrm>
          <a:prstGeom prst="rect">
            <a:avLst/>
          </a:prstGeom>
          <a:noFill/>
          <a:ln w="9525">
            <a:noFill/>
            <a:miter lim="800000"/>
            <a:headEnd/>
            <a:tailEnd/>
          </a:ln>
        </p:spPr>
      </p:pic>
      <p:sp>
        <p:nvSpPr>
          <p:cNvPr id="4104" name="Line 8"/>
          <p:cNvSpPr>
            <a:spLocks noChangeShapeType="1"/>
          </p:cNvSpPr>
          <p:nvPr/>
        </p:nvSpPr>
        <p:spPr bwMode="auto">
          <a:xfrm>
            <a:off x="914400" y="990600"/>
            <a:ext cx="7848600" cy="0"/>
          </a:xfrm>
          <a:prstGeom prst="line">
            <a:avLst/>
          </a:prstGeom>
          <a:noFill/>
          <a:ln w="57150">
            <a:solidFill>
              <a:srgbClr val="CCCC00"/>
            </a:solidFill>
            <a:round/>
            <a:headEnd/>
            <a:tailEnd/>
          </a:ln>
          <a:effectLst/>
        </p:spPr>
        <p:txBody>
          <a:bodyPr/>
          <a:lstStyle/>
          <a:p>
            <a:pPr>
              <a:defRPr/>
            </a:pPr>
            <a:endParaRPr lang="en-US" dirty="0"/>
          </a:p>
        </p:txBody>
      </p:sp>
    </p:spTree>
    <p:extLst>
      <p:ext uri="{BB962C8B-B14F-4D97-AF65-F5344CB8AC3E}">
        <p14:creationId xmlns:p14="http://schemas.microsoft.com/office/powerpoint/2010/main" val="386674320"/>
      </p:ext>
    </p:extLst>
  </p:cSld>
  <p:clrMap bg1="lt1" tx1="dk1" bg2="lt2" tx2="dk2" accent1="accent1" accent2="accent2" accent3="accent3" accent4="accent4" accent5="accent5" accent6="accent6" hlink="hlink" folHlink="folHlink"/>
  <p:sldLayoutIdLst>
    <p:sldLayoutId id="2147487794" r:id="rId1"/>
    <p:sldLayoutId id="2147487795" r:id="rId2"/>
    <p:sldLayoutId id="2147487796" r:id="rId3"/>
    <p:sldLayoutId id="2147487797" r:id="rId4"/>
    <p:sldLayoutId id="2147487798" r:id="rId5"/>
    <p:sldLayoutId id="2147487799" r:id="rId6"/>
    <p:sldLayoutId id="2147487800" r:id="rId7"/>
    <p:sldLayoutId id="2147487801" r:id="rId8"/>
    <p:sldLayoutId id="2147487802" r:id="rId9"/>
    <p:sldLayoutId id="2147487803" r:id="rId10"/>
    <p:sldLayoutId id="2147487804"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990600" y="762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04800" y="1219200"/>
            <a:ext cx="8534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4102" name="Rectangle 6"/>
          <p:cNvSpPr>
            <a:spLocks noGrp="1" noChangeArrowheads="1"/>
          </p:cNvSpPr>
          <p:nvPr>
            <p:ph type="sldNum" sz="quarter" idx="4"/>
          </p:nvPr>
        </p:nvSpPr>
        <p:spPr bwMode="auto">
          <a:xfrm>
            <a:off x="6858000" y="304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pPr>
              <a:defRPr/>
            </a:pPr>
            <a:fld id="{A521E49B-1439-40E8-B495-74A2CF635255}" type="slidenum">
              <a:rPr lang="en-US"/>
              <a:pPr>
                <a:defRPr/>
              </a:pPr>
              <a:t>‹#›</a:t>
            </a:fld>
            <a:endParaRPr lang="en-US" dirty="0"/>
          </a:p>
        </p:txBody>
      </p:sp>
      <p:pic>
        <p:nvPicPr>
          <p:cNvPr id="6151"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Line 8"/>
          <p:cNvSpPr>
            <a:spLocks noChangeShapeType="1"/>
          </p:cNvSpPr>
          <p:nvPr/>
        </p:nvSpPr>
        <p:spPr bwMode="auto">
          <a:xfrm>
            <a:off x="914400" y="990600"/>
            <a:ext cx="78486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dirty="0">
              <a:solidFill>
                <a:srgbClr val="000000"/>
              </a:solidFill>
            </a:endParaRPr>
          </a:p>
        </p:txBody>
      </p:sp>
    </p:spTree>
    <p:extLst>
      <p:ext uri="{BB962C8B-B14F-4D97-AF65-F5344CB8AC3E}">
        <p14:creationId xmlns:p14="http://schemas.microsoft.com/office/powerpoint/2010/main" val="1782251228"/>
      </p:ext>
    </p:extLst>
  </p:cSld>
  <p:clrMap bg1="lt1" tx1="dk1" bg2="lt2" tx2="dk2" accent1="accent1" accent2="accent2" accent3="accent3" accent4="accent4" accent5="accent5" accent6="accent6" hlink="hlink" folHlink="folHlink"/>
  <p:sldLayoutIdLst>
    <p:sldLayoutId id="2147487806" r:id="rId1"/>
    <p:sldLayoutId id="2147487807" r:id="rId2"/>
    <p:sldLayoutId id="2147487808" r:id="rId3"/>
    <p:sldLayoutId id="2147487809" r:id="rId4"/>
    <p:sldLayoutId id="2147487810" r:id="rId5"/>
    <p:sldLayoutId id="2147487811" r:id="rId6"/>
    <p:sldLayoutId id="2147487812" r:id="rId7"/>
    <p:sldLayoutId id="2147487813" r:id="rId8"/>
    <p:sldLayoutId id="2147487814" r:id="rId9"/>
    <p:sldLayoutId id="2147487815" r:id="rId10"/>
    <p:sldLayoutId id="2147487816"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990600" y="76200"/>
            <a:ext cx="678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nvPr>
        </p:nvSpPr>
        <p:spPr bwMode="auto">
          <a:xfrm>
            <a:off x="304800" y="1219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dirty="0"/>
          </a:p>
        </p:txBody>
      </p:sp>
      <p:pic>
        <p:nvPicPr>
          <p:cNvPr id="17414"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Line 8"/>
          <p:cNvSpPr>
            <a:spLocks noChangeShapeType="1"/>
          </p:cNvSpPr>
          <p:nvPr/>
        </p:nvSpPr>
        <p:spPr bwMode="auto">
          <a:xfrm>
            <a:off x="914400" y="990600"/>
            <a:ext cx="7848600" cy="0"/>
          </a:xfrm>
          <a:prstGeom prst="line">
            <a:avLst/>
          </a:prstGeom>
          <a:noFill/>
          <a:ln w="57150">
            <a:solidFill>
              <a:srgbClr val="CC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dirty="0">
              <a:solidFill>
                <a:srgbClr val="000000"/>
              </a:solidFill>
            </a:endParaRPr>
          </a:p>
        </p:txBody>
      </p:sp>
    </p:spTree>
    <p:extLst>
      <p:ext uri="{BB962C8B-B14F-4D97-AF65-F5344CB8AC3E}">
        <p14:creationId xmlns:p14="http://schemas.microsoft.com/office/powerpoint/2010/main" val="580462574"/>
      </p:ext>
    </p:extLst>
  </p:cSld>
  <p:clrMap bg1="lt1" tx1="dk1" bg2="lt2" tx2="dk2" accent1="accent1" accent2="accent2" accent3="accent3" accent4="accent4" accent5="accent5" accent6="accent6" hlink="hlink" folHlink="folHlink"/>
  <p:sldLayoutIdLst>
    <p:sldLayoutId id="2147487818" r:id="rId1"/>
    <p:sldLayoutId id="2147487819" r:id="rId2"/>
    <p:sldLayoutId id="2147487820" r:id="rId3"/>
    <p:sldLayoutId id="2147487821" r:id="rId4"/>
    <p:sldLayoutId id="2147487822" r:id="rId5"/>
    <p:sldLayoutId id="2147487823" r:id="rId6"/>
    <p:sldLayoutId id="2147487824" r:id="rId7"/>
    <p:sldLayoutId id="2147487825" r:id="rId8"/>
    <p:sldLayoutId id="2147487826" r:id="rId9"/>
    <p:sldLayoutId id="2147487827" r:id="rId10"/>
    <p:sldLayoutId id="2147487828"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2" descr="NSTC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535444"/>
      </p:ext>
    </p:extLst>
  </p:cSld>
  <p:clrMap bg1="lt1" tx1="dk1" bg2="lt2" tx2="dk2" accent1="accent1" accent2="accent2" accent3="accent3" accent4="accent4" accent5="accent5" accent6="accent6" hlink="hlink" folHlink="folHlink"/>
  <p:sldLayoutIdLst>
    <p:sldLayoutId id="2147487830" r:id="rId1"/>
    <p:sldLayoutId id="2147487831" r:id="rId2"/>
    <p:sldLayoutId id="2147487832" r:id="rId3"/>
    <p:sldLayoutId id="2147487833" r:id="rId4"/>
    <p:sldLayoutId id="2147487834" r:id="rId5"/>
    <p:sldLayoutId id="2147487835" r:id="rId6"/>
    <p:sldLayoutId id="2147487836" r:id="rId7"/>
    <p:sldLayoutId id="2147487837" r:id="rId8"/>
    <p:sldLayoutId id="2147487838" r:id="rId9"/>
    <p:sldLayoutId id="2147487839" r:id="rId10"/>
    <p:sldLayoutId id="2147487840" r:id="rId11"/>
    <p:sldLayoutId id="2147487841" r:id="rId12"/>
    <p:sldLayoutId id="2147487842" r:id="rId13"/>
  </p:sldLayoutIdLst>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rebuchet MS" pitchFamily="34" charset="0"/>
          <a:cs typeface="Arial" charset="0"/>
        </a:defRPr>
      </a:lvl2pPr>
      <a:lvl3pPr algn="ctr" rtl="0" eaLnBrk="0" fontAlgn="base" hangingPunct="0">
        <a:spcBef>
          <a:spcPct val="0"/>
        </a:spcBef>
        <a:spcAft>
          <a:spcPct val="0"/>
        </a:spcAft>
        <a:defRPr sz="3200" b="1">
          <a:solidFill>
            <a:srgbClr val="000066"/>
          </a:solidFill>
          <a:latin typeface="Trebuchet MS" pitchFamily="34" charset="0"/>
          <a:cs typeface="Arial" charset="0"/>
        </a:defRPr>
      </a:lvl3pPr>
      <a:lvl4pPr algn="ctr" rtl="0" eaLnBrk="0" fontAlgn="base" hangingPunct="0">
        <a:spcBef>
          <a:spcPct val="0"/>
        </a:spcBef>
        <a:spcAft>
          <a:spcPct val="0"/>
        </a:spcAft>
        <a:defRPr sz="3200" b="1">
          <a:solidFill>
            <a:srgbClr val="000066"/>
          </a:solidFill>
          <a:latin typeface="Trebuchet MS" pitchFamily="34" charset="0"/>
          <a:cs typeface="Arial" charset="0"/>
        </a:defRPr>
      </a:lvl4pPr>
      <a:lvl5pPr algn="ctr" rtl="0" eaLnBrk="0" fontAlgn="base" hangingPunct="0">
        <a:spcBef>
          <a:spcPct val="0"/>
        </a:spcBef>
        <a:spcAft>
          <a:spcPct val="0"/>
        </a:spcAft>
        <a:defRPr sz="3200" b="1">
          <a:solidFill>
            <a:srgbClr val="000066"/>
          </a:solidFill>
          <a:latin typeface="Trebuchet MS" pitchFamily="34" charset="0"/>
          <a:cs typeface="Arial" charset="0"/>
        </a:defRPr>
      </a:lvl5pPr>
      <a:lvl6pPr marL="457200" algn="ctr" rtl="0" fontAlgn="base">
        <a:spcBef>
          <a:spcPct val="0"/>
        </a:spcBef>
        <a:spcAft>
          <a:spcPct val="0"/>
        </a:spcAft>
        <a:defRPr sz="3200" b="1">
          <a:solidFill>
            <a:srgbClr val="000066"/>
          </a:solidFill>
          <a:latin typeface="Trebuchet MS" pitchFamily="34" charset="0"/>
          <a:cs typeface="Arial" charset="0"/>
        </a:defRPr>
      </a:lvl6pPr>
      <a:lvl7pPr marL="914400" algn="ctr" rtl="0" fontAlgn="base">
        <a:spcBef>
          <a:spcPct val="0"/>
        </a:spcBef>
        <a:spcAft>
          <a:spcPct val="0"/>
        </a:spcAft>
        <a:defRPr sz="3200" b="1">
          <a:solidFill>
            <a:srgbClr val="000066"/>
          </a:solidFill>
          <a:latin typeface="Trebuchet MS" pitchFamily="34" charset="0"/>
          <a:cs typeface="Arial" charset="0"/>
        </a:defRPr>
      </a:lvl7pPr>
      <a:lvl8pPr marL="1371600" algn="ctr" rtl="0" fontAlgn="base">
        <a:spcBef>
          <a:spcPct val="0"/>
        </a:spcBef>
        <a:spcAft>
          <a:spcPct val="0"/>
        </a:spcAft>
        <a:defRPr sz="3200" b="1">
          <a:solidFill>
            <a:srgbClr val="000066"/>
          </a:solidFill>
          <a:latin typeface="Trebuchet MS" pitchFamily="34" charset="0"/>
          <a:cs typeface="Arial" charset="0"/>
        </a:defRPr>
      </a:lvl8pPr>
      <a:lvl9pPr marL="1828800" algn="ctr" rtl="0" fontAlgn="base">
        <a:spcBef>
          <a:spcPct val="0"/>
        </a:spcBef>
        <a:spcAft>
          <a:spcPct val="0"/>
        </a:spcAft>
        <a:defRPr sz="3200" b="1">
          <a:solidFill>
            <a:srgbClr val="000066"/>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CC0000"/>
        </a:buClr>
        <a:buFont typeface="Trebuchet MS" pitchFamily="34" charset="0"/>
        <a:buChar char="●"/>
        <a:defRPr sz="2400" b="1">
          <a:solidFill>
            <a:srgbClr val="000066"/>
          </a:solidFill>
          <a:latin typeface="+mn-lt"/>
          <a:ea typeface="+mn-ea"/>
          <a:cs typeface="+mn-cs"/>
        </a:defRPr>
      </a:lvl1pPr>
      <a:lvl2pPr marL="742950" indent="-285750" algn="l" rtl="0" eaLnBrk="0" fontAlgn="base" hangingPunct="0">
        <a:spcBef>
          <a:spcPct val="20000"/>
        </a:spcBef>
        <a:spcAft>
          <a:spcPct val="0"/>
        </a:spcAft>
        <a:buFont typeface="Trebuchet MS" pitchFamily="34" charset="0"/>
        <a:buChar char="–"/>
        <a:defRPr sz="2000" b="1">
          <a:solidFill>
            <a:srgbClr val="000066"/>
          </a:solidFill>
          <a:latin typeface="+mn-lt"/>
          <a:cs typeface="+mn-cs"/>
        </a:defRPr>
      </a:lvl2pPr>
      <a:lvl3pPr marL="1143000" indent="-228600" algn="l" rtl="0" eaLnBrk="0" fontAlgn="base" hangingPunct="0">
        <a:spcBef>
          <a:spcPct val="20000"/>
        </a:spcBef>
        <a:spcAft>
          <a:spcPct val="0"/>
        </a:spcAft>
        <a:buFont typeface="Wingdings" pitchFamily="2" charset="2"/>
        <a:buChar char="§"/>
        <a:defRPr b="1">
          <a:solidFill>
            <a:srgbClr val="000066"/>
          </a:solidFill>
          <a:latin typeface="+mn-lt"/>
          <a:cs typeface="+mn-cs"/>
        </a:defRPr>
      </a:lvl3pPr>
      <a:lvl4pPr marL="1600200" indent="-228600" algn="l" rtl="0" eaLnBrk="0" fontAlgn="base" hangingPunct="0">
        <a:spcBef>
          <a:spcPct val="20000"/>
        </a:spcBef>
        <a:spcAft>
          <a:spcPct val="0"/>
        </a:spcAft>
        <a:buFont typeface="Wingdings" pitchFamily="2" charset="2"/>
        <a:buChar char="s"/>
        <a:defRPr b="1">
          <a:solidFill>
            <a:srgbClr val="000066"/>
          </a:solidFill>
          <a:latin typeface="+mn-lt"/>
          <a:cs typeface="+mn-cs"/>
        </a:defRPr>
      </a:lvl4pPr>
      <a:lvl5pPr marL="2057400" indent="-228600" algn="l" rtl="0" eaLnBrk="0" fontAlgn="base" hangingPunct="0">
        <a:spcBef>
          <a:spcPct val="20000"/>
        </a:spcBef>
        <a:spcAft>
          <a:spcPct val="0"/>
        </a:spcAft>
        <a:buFont typeface="Trebuchet MS" pitchFamily="34" charset="0"/>
        <a:buChar char="·"/>
        <a:defRPr b="1">
          <a:solidFill>
            <a:srgbClr val="000066"/>
          </a:solidFill>
          <a:latin typeface="+mn-lt"/>
          <a:cs typeface="+mn-cs"/>
        </a:defRPr>
      </a:lvl5pPr>
      <a:lvl6pPr marL="2514600" indent="-228600" algn="l" rtl="0" fontAlgn="base">
        <a:spcBef>
          <a:spcPct val="20000"/>
        </a:spcBef>
        <a:spcAft>
          <a:spcPct val="0"/>
        </a:spcAft>
        <a:buFont typeface="Trebuchet MS" pitchFamily="34" charset="0"/>
        <a:buChar char="·"/>
        <a:defRPr b="1">
          <a:solidFill>
            <a:srgbClr val="000066"/>
          </a:solidFill>
          <a:latin typeface="+mn-lt"/>
          <a:cs typeface="+mn-cs"/>
        </a:defRPr>
      </a:lvl6pPr>
      <a:lvl7pPr marL="2971800" indent="-228600" algn="l" rtl="0" fontAlgn="base">
        <a:spcBef>
          <a:spcPct val="20000"/>
        </a:spcBef>
        <a:spcAft>
          <a:spcPct val="0"/>
        </a:spcAft>
        <a:buFont typeface="Trebuchet MS" pitchFamily="34" charset="0"/>
        <a:buChar char="·"/>
        <a:defRPr b="1">
          <a:solidFill>
            <a:srgbClr val="000066"/>
          </a:solidFill>
          <a:latin typeface="+mn-lt"/>
          <a:cs typeface="+mn-cs"/>
        </a:defRPr>
      </a:lvl7pPr>
      <a:lvl8pPr marL="3429000" indent="-228600" algn="l" rtl="0" fontAlgn="base">
        <a:spcBef>
          <a:spcPct val="20000"/>
        </a:spcBef>
        <a:spcAft>
          <a:spcPct val="0"/>
        </a:spcAft>
        <a:buFont typeface="Trebuchet MS" pitchFamily="34" charset="0"/>
        <a:buChar char="·"/>
        <a:defRPr b="1">
          <a:solidFill>
            <a:srgbClr val="000066"/>
          </a:solidFill>
          <a:latin typeface="+mn-lt"/>
          <a:cs typeface="+mn-cs"/>
        </a:defRPr>
      </a:lvl8pPr>
      <a:lvl9pPr marL="3886200" indent="-228600" algn="l" rtl="0" fontAlgn="base">
        <a:spcBef>
          <a:spcPct val="20000"/>
        </a:spcBef>
        <a:spcAft>
          <a:spcPct val="0"/>
        </a:spcAft>
        <a:buFont typeface="Trebuchet MS" pitchFamily="34" charset="0"/>
        <a:buChar char="·"/>
        <a:defRPr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2" descr="NSTC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28258"/>
      </p:ext>
    </p:extLst>
  </p:cSld>
  <p:clrMap bg1="lt1" tx1="dk1" bg2="lt2" tx2="dk2" accent1="accent1" accent2="accent2" accent3="accent3" accent4="accent4" accent5="accent5" accent6="accent6" hlink="hlink" folHlink="folHlink"/>
  <p:sldLayoutIdLst>
    <p:sldLayoutId id="2147487844" r:id="rId1"/>
    <p:sldLayoutId id="2147487845" r:id="rId2"/>
    <p:sldLayoutId id="2147487846" r:id="rId3"/>
    <p:sldLayoutId id="2147487847" r:id="rId4"/>
    <p:sldLayoutId id="2147487848" r:id="rId5"/>
    <p:sldLayoutId id="2147487849" r:id="rId6"/>
    <p:sldLayoutId id="2147487850" r:id="rId7"/>
    <p:sldLayoutId id="2147487851" r:id="rId8"/>
    <p:sldLayoutId id="2147487852" r:id="rId9"/>
    <p:sldLayoutId id="2147487853" r:id="rId10"/>
    <p:sldLayoutId id="2147487854" r:id="rId11"/>
    <p:sldLayoutId id="2147487855" r:id="rId12"/>
    <p:sldLayoutId id="2147487856" r:id="rId13"/>
  </p:sldLayoutIdLst>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rebuchet MS" pitchFamily="34" charset="0"/>
          <a:cs typeface="Arial" charset="0"/>
        </a:defRPr>
      </a:lvl2pPr>
      <a:lvl3pPr algn="ctr" rtl="0" eaLnBrk="0" fontAlgn="base" hangingPunct="0">
        <a:spcBef>
          <a:spcPct val="0"/>
        </a:spcBef>
        <a:spcAft>
          <a:spcPct val="0"/>
        </a:spcAft>
        <a:defRPr sz="3200" b="1">
          <a:solidFill>
            <a:srgbClr val="000066"/>
          </a:solidFill>
          <a:latin typeface="Trebuchet MS" pitchFamily="34" charset="0"/>
          <a:cs typeface="Arial" charset="0"/>
        </a:defRPr>
      </a:lvl3pPr>
      <a:lvl4pPr algn="ctr" rtl="0" eaLnBrk="0" fontAlgn="base" hangingPunct="0">
        <a:spcBef>
          <a:spcPct val="0"/>
        </a:spcBef>
        <a:spcAft>
          <a:spcPct val="0"/>
        </a:spcAft>
        <a:defRPr sz="3200" b="1">
          <a:solidFill>
            <a:srgbClr val="000066"/>
          </a:solidFill>
          <a:latin typeface="Trebuchet MS" pitchFamily="34" charset="0"/>
          <a:cs typeface="Arial" charset="0"/>
        </a:defRPr>
      </a:lvl4pPr>
      <a:lvl5pPr algn="ctr" rtl="0" eaLnBrk="0" fontAlgn="base" hangingPunct="0">
        <a:spcBef>
          <a:spcPct val="0"/>
        </a:spcBef>
        <a:spcAft>
          <a:spcPct val="0"/>
        </a:spcAft>
        <a:defRPr sz="3200" b="1">
          <a:solidFill>
            <a:srgbClr val="000066"/>
          </a:solidFill>
          <a:latin typeface="Trebuchet MS" pitchFamily="34" charset="0"/>
          <a:cs typeface="Arial" charset="0"/>
        </a:defRPr>
      </a:lvl5pPr>
      <a:lvl6pPr marL="457200" algn="ctr" rtl="0" fontAlgn="base">
        <a:spcBef>
          <a:spcPct val="0"/>
        </a:spcBef>
        <a:spcAft>
          <a:spcPct val="0"/>
        </a:spcAft>
        <a:defRPr sz="3200" b="1">
          <a:solidFill>
            <a:srgbClr val="000066"/>
          </a:solidFill>
          <a:latin typeface="Trebuchet MS" pitchFamily="34" charset="0"/>
          <a:cs typeface="Arial" charset="0"/>
        </a:defRPr>
      </a:lvl6pPr>
      <a:lvl7pPr marL="914400" algn="ctr" rtl="0" fontAlgn="base">
        <a:spcBef>
          <a:spcPct val="0"/>
        </a:spcBef>
        <a:spcAft>
          <a:spcPct val="0"/>
        </a:spcAft>
        <a:defRPr sz="3200" b="1">
          <a:solidFill>
            <a:srgbClr val="000066"/>
          </a:solidFill>
          <a:latin typeface="Trebuchet MS" pitchFamily="34" charset="0"/>
          <a:cs typeface="Arial" charset="0"/>
        </a:defRPr>
      </a:lvl7pPr>
      <a:lvl8pPr marL="1371600" algn="ctr" rtl="0" fontAlgn="base">
        <a:spcBef>
          <a:spcPct val="0"/>
        </a:spcBef>
        <a:spcAft>
          <a:spcPct val="0"/>
        </a:spcAft>
        <a:defRPr sz="3200" b="1">
          <a:solidFill>
            <a:srgbClr val="000066"/>
          </a:solidFill>
          <a:latin typeface="Trebuchet MS" pitchFamily="34" charset="0"/>
          <a:cs typeface="Arial" charset="0"/>
        </a:defRPr>
      </a:lvl8pPr>
      <a:lvl9pPr marL="1828800" algn="ctr" rtl="0" fontAlgn="base">
        <a:spcBef>
          <a:spcPct val="0"/>
        </a:spcBef>
        <a:spcAft>
          <a:spcPct val="0"/>
        </a:spcAft>
        <a:defRPr sz="3200" b="1">
          <a:solidFill>
            <a:srgbClr val="000066"/>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CC0000"/>
        </a:buClr>
        <a:buFont typeface="Trebuchet MS" pitchFamily="34" charset="0"/>
        <a:buChar char="●"/>
        <a:defRPr sz="2400" b="1">
          <a:solidFill>
            <a:srgbClr val="000066"/>
          </a:solidFill>
          <a:latin typeface="+mn-lt"/>
          <a:ea typeface="+mn-ea"/>
          <a:cs typeface="+mn-cs"/>
        </a:defRPr>
      </a:lvl1pPr>
      <a:lvl2pPr marL="742950" indent="-285750" algn="l" rtl="0" eaLnBrk="0" fontAlgn="base" hangingPunct="0">
        <a:spcBef>
          <a:spcPct val="20000"/>
        </a:spcBef>
        <a:spcAft>
          <a:spcPct val="0"/>
        </a:spcAft>
        <a:buFont typeface="Trebuchet MS" pitchFamily="34" charset="0"/>
        <a:buChar char="–"/>
        <a:defRPr sz="2000" b="1">
          <a:solidFill>
            <a:srgbClr val="000066"/>
          </a:solidFill>
          <a:latin typeface="+mn-lt"/>
          <a:cs typeface="+mn-cs"/>
        </a:defRPr>
      </a:lvl2pPr>
      <a:lvl3pPr marL="1143000" indent="-228600" algn="l" rtl="0" eaLnBrk="0" fontAlgn="base" hangingPunct="0">
        <a:spcBef>
          <a:spcPct val="20000"/>
        </a:spcBef>
        <a:spcAft>
          <a:spcPct val="0"/>
        </a:spcAft>
        <a:buFont typeface="Wingdings" pitchFamily="2" charset="2"/>
        <a:buChar char="§"/>
        <a:defRPr b="1">
          <a:solidFill>
            <a:srgbClr val="000066"/>
          </a:solidFill>
          <a:latin typeface="+mn-lt"/>
          <a:cs typeface="+mn-cs"/>
        </a:defRPr>
      </a:lvl3pPr>
      <a:lvl4pPr marL="1600200" indent="-228600" algn="l" rtl="0" eaLnBrk="0" fontAlgn="base" hangingPunct="0">
        <a:spcBef>
          <a:spcPct val="20000"/>
        </a:spcBef>
        <a:spcAft>
          <a:spcPct val="0"/>
        </a:spcAft>
        <a:buFont typeface="Wingdings" pitchFamily="2" charset="2"/>
        <a:buChar char="s"/>
        <a:defRPr b="1">
          <a:solidFill>
            <a:srgbClr val="000066"/>
          </a:solidFill>
          <a:latin typeface="+mn-lt"/>
          <a:cs typeface="+mn-cs"/>
        </a:defRPr>
      </a:lvl4pPr>
      <a:lvl5pPr marL="2057400" indent="-228600" algn="l" rtl="0" eaLnBrk="0" fontAlgn="base" hangingPunct="0">
        <a:spcBef>
          <a:spcPct val="20000"/>
        </a:spcBef>
        <a:spcAft>
          <a:spcPct val="0"/>
        </a:spcAft>
        <a:buFont typeface="Trebuchet MS" pitchFamily="34" charset="0"/>
        <a:buChar char="·"/>
        <a:defRPr b="1">
          <a:solidFill>
            <a:srgbClr val="000066"/>
          </a:solidFill>
          <a:latin typeface="+mn-lt"/>
          <a:cs typeface="+mn-cs"/>
        </a:defRPr>
      </a:lvl5pPr>
      <a:lvl6pPr marL="2514600" indent="-228600" algn="l" rtl="0" fontAlgn="base">
        <a:spcBef>
          <a:spcPct val="20000"/>
        </a:spcBef>
        <a:spcAft>
          <a:spcPct val="0"/>
        </a:spcAft>
        <a:buFont typeface="Trebuchet MS" pitchFamily="34" charset="0"/>
        <a:buChar char="·"/>
        <a:defRPr b="1">
          <a:solidFill>
            <a:srgbClr val="000066"/>
          </a:solidFill>
          <a:latin typeface="+mn-lt"/>
          <a:cs typeface="+mn-cs"/>
        </a:defRPr>
      </a:lvl6pPr>
      <a:lvl7pPr marL="2971800" indent="-228600" algn="l" rtl="0" fontAlgn="base">
        <a:spcBef>
          <a:spcPct val="20000"/>
        </a:spcBef>
        <a:spcAft>
          <a:spcPct val="0"/>
        </a:spcAft>
        <a:buFont typeface="Trebuchet MS" pitchFamily="34" charset="0"/>
        <a:buChar char="·"/>
        <a:defRPr b="1">
          <a:solidFill>
            <a:srgbClr val="000066"/>
          </a:solidFill>
          <a:latin typeface="+mn-lt"/>
          <a:cs typeface="+mn-cs"/>
        </a:defRPr>
      </a:lvl7pPr>
      <a:lvl8pPr marL="3429000" indent="-228600" algn="l" rtl="0" fontAlgn="base">
        <a:spcBef>
          <a:spcPct val="20000"/>
        </a:spcBef>
        <a:spcAft>
          <a:spcPct val="0"/>
        </a:spcAft>
        <a:buFont typeface="Trebuchet MS" pitchFamily="34" charset="0"/>
        <a:buChar char="·"/>
        <a:defRPr b="1">
          <a:solidFill>
            <a:srgbClr val="000066"/>
          </a:solidFill>
          <a:latin typeface="+mn-lt"/>
          <a:cs typeface="+mn-cs"/>
        </a:defRPr>
      </a:lvl8pPr>
      <a:lvl9pPr marL="3886200" indent="-228600" algn="l" rtl="0" fontAlgn="base">
        <a:spcBef>
          <a:spcPct val="20000"/>
        </a:spcBef>
        <a:spcAft>
          <a:spcPct val="0"/>
        </a:spcAft>
        <a:buFont typeface="Trebuchet MS" pitchFamily="34" charset="0"/>
        <a:buChar char="·"/>
        <a:defRPr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2" descr="NSTC Logo"/>
          <p:cNvPicPr>
            <a:picLocks noChangeAspect="1" noChangeArrowheads="1"/>
          </p:cNvPicPr>
          <p:nvPr userDrawn="1"/>
        </p:nvPicPr>
        <p:blipFill>
          <a:blip r:embed="rId16" cstate="screen">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133060"/>
      </p:ext>
    </p:extLst>
  </p:cSld>
  <p:clrMap bg1="lt1" tx1="dk1" bg2="lt2" tx2="dk2" accent1="accent1" accent2="accent2" accent3="accent3" accent4="accent4" accent5="accent5" accent6="accent6" hlink="hlink" folHlink="folHlink"/>
  <p:sldLayoutIdLst>
    <p:sldLayoutId id="2147487858" r:id="rId1"/>
    <p:sldLayoutId id="2147487859" r:id="rId2"/>
    <p:sldLayoutId id="2147487860" r:id="rId3"/>
    <p:sldLayoutId id="2147487861" r:id="rId4"/>
    <p:sldLayoutId id="2147487862" r:id="rId5"/>
    <p:sldLayoutId id="2147487863" r:id="rId6"/>
    <p:sldLayoutId id="2147487864" r:id="rId7"/>
    <p:sldLayoutId id="2147487865" r:id="rId8"/>
    <p:sldLayoutId id="2147487866" r:id="rId9"/>
    <p:sldLayoutId id="2147487867" r:id="rId10"/>
    <p:sldLayoutId id="2147487868" r:id="rId11"/>
    <p:sldLayoutId id="2147487869" r:id="rId12"/>
    <p:sldLayoutId id="2147487870" r:id="rId13"/>
    <p:sldLayoutId id="2147487871" r:id="rId14"/>
  </p:sldLayoutIdLst>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rebuchet MS" pitchFamily="34" charset="0"/>
          <a:cs typeface="Arial" charset="0"/>
        </a:defRPr>
      </a:lvl2pPr>
      <a:lvl3pPr algn="ctr" rtl="0" eaLnBrk="0" fontAlgn="base" hangingPunct="0">
        <a:spcBef>
          <a:spcPct val="0"/>
        </a:spcBef>
        <a:spcAft>
          <a:spcPct val="0"/>
        </a:spcAft>
        <a:defRPr sz="3200" b="1">
          <a:solidFill>
            <a:srgbClr val="000066"/>
          </a:solidFill>
          <a:latin typeface="Trebuchet MS" pitchFamily="34" charset="0"/>
          <a:cs typeface="Arial" charset="0"/>
        </a:defRPr>
      </a:lvl3pPr>
      <a:lvl4pPr algn="ctr" rtl="0" eaLnBrk="0" fontAlgn="base" hangingPunct="0">
        <a:spcBef>
          <a:spcPct val="0"/>
        </a:spcBef>
        <a:spcAft>
          <a:spcPct val="0"/>
        </a:spcAft>
        <a:defRPr sz="3200" b="1">
          <a:solidFill>
            <a:srgbClr val="000066"/>
          </a:solidFill>
          <a:latin typeface="Trebuchet MS" pitchFamily="34" charset="0"/>
          <a:cs typeface="Arial" charset="0"/>
        </a:defRPr>
      </a:lvl4pPr>
      <a:lvl5pPr algn="ctr" rtl="0" eaLnBrk="0" fontAlgn="base" hangingPunct="0">
        <a:spcBef>
          <a:spcPct val="0"/>
        </a:spcBef>
        <a:spcAft>
          <a:spcPct val="0"/>
        </a:spcAft>
        <a:defRPr sz="3200" b="1">
          <a:solidFill>
            <a:srgbClr val="000066"/>
          </a:solidFill>
          <a:latin typeface="Trebuchet MS" pitchFamily="34" charset="0"/>
          <a:cs typeface="Arial" charset="0"/>
        </a:defRPr>
      </a:lvl5pPr>
      <a:lvl6pPr marL="457200" algn="ctr" rtl="0" fontAlgn="base">
        <a:spcBef>
          <a:spcPct val="0"/>
        </a:spcBef>
        <a:spcAft>
          <a:spcPct val="0"/>
        </a:spcAft>
        <a:defRPr sz="3200" b="1">
          <a:solidFill>
            <a:srgbClr val="000066"/>
          </a:solidFill>
          <a:latin typeface="Trebuchet MS" pitchFamily="34" charset="0"/>
          <a:cs typeface="Arial" charset="0"/>
        </a:defRPr>
      </a:lvl6pPr>
      <a:lvl7pPr marL="914400" algn="ctr" rtl="0" fontAlgn="base">
        <a:spcBef>
          <a:spcPct val="0"/>
        </a:spcBef>
        <a:spcAft>
          <a:spcPct val="0"/>
        </a:spcAft>
        <a:defRPr sz="3200" b="1">
          <a:solidFill>
            <a:srgbClr val="000066"/>
          </a:solidFill>
          <a:latin typeface="Trebuchet MS" pitchFamily="34" charset="0"/>
          <a:cs typeface="Arial" charset="0"/>
        </a:defRPr>
      </a:lvl7pPr>
      <a:lvl8pPr marL="1371600" algn="ctr" rtl="0" fontAlgn="base">
        <a:spcBef>
          <a:spcPct val="0"/>
        </a:spcBef>
        <a:spcAft>
          <a:spcPct val="0"/>
        </a:spcAft>
        <a:defRPr sz="3200" b="1">
          <a:solidFill>
            <a:srgbClr val="000066"/>
          </a:solidFill>
          <a:latin typeface="Trebuchet MS" pitchFamily="34" charset="0"/>
          <a:cs typeface="Arial" charset="0"/>
        </a:defRPr>
      </a:lvl8pPr>
      <a:lvl9pPr marL="1828800" algn="ctr" rtl="0" fontAlgn="base">
        <a:spcBef>
          <a:spcPct val="0"/>
        </a:spcBef>
        <a:spcAft>
          <a:spcPct val="0"/>
        </a:spcAft>
        <a:defRPr sz="3200" b="1">
          <a:solidFill>
            <a:srgbClr val="000066"/>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CC0000"/>
        </a:buClr>
        <a:buFont typeface="Trebuchet MS" pitchFamily="34" charset="0"/>
        <a:buChar char="●"/>
        <a:defRPr sz="2400" b="1">
          <a:solidFill>
            <a:srgbClr val="000066"/>
          </a:solidFill>
          <a:latin typeface="+mn-lt"/>
          <a:ea typeface="+mn-ea"/>
          <a:cs typeface="+mn-cs"/>
        </a:defRPr>
      </a:lvl1pPr>
      <a:lvl2pPr marL="742950" indent="-285750" algn="l" rtl="0" eaLnBrk="0" fontAlgn="base" hangingPunct="0">
        <a:spcBef>
          <a:spcPct val="20000"/>
        </a:spcBef>
        <a:spcAft>
          <a:spcPct val="0"/>
        </a:spcAft>
        <a:buFont typeface="Trebuchet MS" pitchFamily="34" charset="0"/>
        <a:buChar char="–"/>
        <a:defRPr sz="2000" b="1">
          <a:solidFill>
            <a:srgbClr val="000066"/>
          </a:solidFill>
          <a:latin typeface="+mn-lt"/>
          <a:cs typeface="+mn-cs"/>
        </a:defRPr>
      </a:lvl2pPr>
      <a:lvl3pPr marL="1143000" indent="-228600" algn="l" rtl="0" eaLnBrk="0" fontAlgn="base" hangingPunct="0">
        <a:spcBef>
          <a:spcPct val="20000"/>
        </a:spcBef>
        <a:spcAft>
          <a:spcPct val="0"/>
        </a:spcAft>
        <a:buFont typeface="Wingdings" pitchFamily="2" charset="2"/>
        <a:buChar char="§"/>
        <a:defRPr b="1">
          <a:solidFill>
            <a:srgbClr val="000066"/>
          </a:solidFill>
          <a:latin typeface="+mn-lt"/>
          <a:cs typeface="+mn-cs"/>
        </a:defRPr>
      </a:lvl3pPr>
      <a:lvl4pPr marL="1600200" indent="-228600" algn="l" rtl="0" eaLnBrk="0" fontAlgn="base" hangingPunct="0">
        <a:spcBef>
          <a:spcPct val="20000"/>
        </a:spcBef>
        <a:spcAft>
          <a:spcPct val="0"/>
        </a:spcAft>
        <a:buFont typeface="Wingdings" pitchFamily="2" charset="2"/>
        <a:buChar char="s"/>
        <a:defRPr b="1">
          <a:solidFill>
            <a:srgbClr val="000066"/>
          </a:solidFill>
          <a:latin typeface="+mn-lt"/>
          <a:cs typeface="+mn-cs"/>
        </a:defRPr>
      </a:lvl4pPr>
      <a:lvl5pPr marL="2057400" indent="-228600" algn="l" rtl="0" eaLnBrk="0" fontAlgn="base" hangingPunct="0">
        <a:spcBef>
          <a:spcPct val="20000"/>
        </a:spcBef>
        <a:spcAft>
          <a:spcPct val="0"/>
        </a:spcAft>
        <a:buFont typeface="Trebuchet MS" pitchFamily="34" charset="0"/>
        <a:buChar char="·"/>
        <a:defRPr b="1">
          <a:solidFill>
            <a:srgbClr val="000066"/>
          </a:solidFill>
          <a:latin typeface="+mn-lt"/>
          <a:cs typeface="+mn-cs"/>
        </a:defRPr>
      </a:lvl5pPr>
      <a:lvl6pPr marL="2514600" indent="-228600" algn="l" rtl="0" fontAlgn="base">
        <a:spcBef>
          <a:spcPct val="20000"/>
        </a:spcBef>
        <a:spcAft>
          <a:spcPct val="0"/>
        </a:spcAft>
        <a:buFont typeface="Trebuchet MS" pitchFamily="34" charset="0"/>
        <a:buChar char="·"/>
        <a:defRPr b="1">
          <a:solidFill>
            <a:srgbClr val="000066"/>
          </a:solidFill>
          <a:latin typeface="+mn-lt"/>
          <a:cs typeface="+mn-cs"/>
        </a:defRPr>
      </a:lvl6pPr>
      <a:lvl7pPr marL="2971800" indent="-228600" algn="l" rtl="0" fontAlgn="base">
        <a:spcBef>
          <a:spcPct val="20000"/>
        </a:spcBef>
        <a:spcAft>
          <a:spcPct val="0"/>
        </a:spcAft>
        <a:buFont typeface="Trebuchet MS" pitchFamily="34" charset="0"/>
        <a:buChar char="·"/>
        <a:defRPr b="1">
          <a:solidFill>
            <a:srgbClr val="000066"/>
          </a:solidFill>
          <a:latin typeface="+mn-lt"/>
          <a:cs typeface="+mn-cs"/>
        </a:defRPr>
      </a:lvl7pPr>
      <a:lvl8pPr marL="3429000" indent="-228600" algn="l" rtl="0" fontAlgn="base">
        <a:spcBef>
          <a:spcPct val="20000"/>
        </a:spcBef>
        <a:spcAft>
          <a:spcPct val="0"/>
        </a:spcAft>
        <a:buFont typeface="Trebuchet MS" pitchFamily="34" charset="0"/>
        <a:buChar char="·"/>
        <a:defRPr b="1">
          <a:solidFill>
            <a:srgbClr val="000066"/>
          </a:solidFill>
          <a:latin typeface="+mn-lt"/>
          <a:cs typeface="+mn-cs"/>
        </a:defRPr>
      </a:lvl8pPr>
      <a:lvl9pPr marL="3886200" indent="-228600" algn="l" rtl="0" fontAlgn="base">
        <a:spcBef>
          <a:spcPct val="20000"/>
        </a:spcBef>
        <a:spcAft>
          <a:spcPct val="0"/>
        </a:spcAft>
        <a:buFont typeface="Trebuchet MS" pitchFamily="34" charset="0"/>
        <a:buChar char="·"/>
        <a:defRPr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90600" y="76200"/>
            <a:ext cx="678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304800" y="1219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dirty="0"/>
          </a:p>
        </p:txBody>
      </p:sp>
      <p:sp>
        <p:nvSpPr>
          <p:cNvPr id="4102" name="Rectangle 6"/>
          <p:cNvSpPr>
            <a:spLocks noGrp="1" noChangeArrowheads="1"/>
          </p:cNvSpPr>
          <p:nvPr>
            <p:ph type="sldNum" sz="quarter" idx="4"/>
          </p:nvPr>
        </p:nvSpPr>
        <p:spPr bwMode="auto">
          <a:xfrm>
            <a:off x="6858000" y="304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rgbClr val="000000"/>
                </a:solidFill>
              </a:defRPr>
            </a:lvl1pPr>
          </a:lstStyle>
          <a:p>
            <a:pPr>
              <a:defRPr/>
            </a:pPr>
            <a:fld id="{8B856414-DFFE-44CB-A420-99ABB5D6937A}" type="slidenum">
              <a:rPr lang="en-US"/>
              <a:pPr>
                <a:defRPr/>
              </a:pPr>
              <a:t>‹#›</a:t>
            </a:fld>
            <a:endParaRPr lang="en-US" dirty="0"/>
          </a:p>
        </p:txBody>
      </p:sp>
      <p:pic>
        <p:nvPicPr>
          <p:cNvPr id="13319"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Line 8"/>
          <p:cNvSpPr>
            <a:spLocks noChangeShapeType="1"/>
          </p:cNvSpPr>
          <p:nvPr/>
        </p:nvSpPr>
        <p:spPr bwMode="auto">
          <a:xfrm>
            <a:off x="914400" y="990600"/>
            <a:ext cx="7848600" cy="0"/>
          </a:xfrm>
          <a:prstGeom prst="line">
            <a:avLst/>
          </a:prstGeom>
          <a:noFill/>
          <a:ln w="57150">
            <a:solidFill>
              <a:srgbClr val="CC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2400" dirty="0">
              <a:solidFill>
                <a:srgbClr val="000000"/>
              </a:solidFill>
            </a:endParaRPr>
          </a:p>
        </p:txBody>
      </p:sp>
    </p:spTree>
    <p:extLst>
      <p:ext uri="{BB962C8B-B14F-4D97-AF65-F5344CB8AC3E}">
        <p14:creationId xmlns:p14="http://schemas.microsoft.com/office/powerpoint/2010/main" val="1037398955"/>
      </p:ext>
    </p:extLst>
  </p:cSld>
  <p:clrMap bg1="lt1" tx1="dk1" bg2="lt2" tx2="dk2" accent1="accent1" accent2="accent2" accent3="accent3" accent4="accent4" accent5="accent5" accent6="accent6" hlink="hlink" folHlink="folHlink"/>
  <p:sldLayoutIdLst>
    <p:sldLayoutId id="2147487873" r:id="rId1"/>
    <p:sldLayoutId id="2147487874" r:id="rId2"/>
    <p:sldLayoutId id="2147487875" r:id="rId3"/>
    <p:sldLayoutId id="2147487876" r:id="rId4"/>
    <p:sldLayoutId id="2147487877" r:id="rId5"/>
    <p:sldLayoutId id="2147487878" r:id="rId6"/>
    <p:sldLayoutId id="2147487879" r:id="rId7"/>
    <p:sldLayoutId id="2147487880" r:id="rId8"/>
    <p:sldLayoutId id="2147487881" r:id="rId9"/>
    <p:sldLayoutId id="2147487882" r:id="rId10"/>
    <p:sldLayoutId id="2147487883"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2" descr="NSTC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278966"/>
      </p:ext>
    </p:extLst>
  </p:cSld>
  <p:clrMap bg1="lt1" tx1="dk1" bg2="lt2" tx2="dk2" accent1="accent1" accent2="accent2" accent3="accent3" accent4="accent4" accent5="accent5" accent6="accent6" hlink="hlink" folHlink="folHlink"/>
  <p:sldLayoutIdLst>
    <p:sldLayoutId id="2147487885" r:id="rId1"/>
    <p:sldLayoutId id="2147487886" r:id="rId2"/>
    <p:sldLayoutId id="2147487887" r:id="rId3"/>
    <p:sldLayoutId id="2147487888" r:id="rId4"/>
    <p:sldLayoutId id="2147487889" r:id="rId5"/>
    <p:sldLayoutId id="2147487890" r:id="rId6"/>
    <p:sldLayoutId id="2147487891" r:id="rId7"/>
    <p:sldLayoutId id="2147487892" r:id="rId8"/>
    <p:sldLayoutId id="2147487893" r:id="rId9"/>
    <p:sldLayoutId id="2147487894" r:id="rId10"/>
    <p:sldLayoutId id="2147487895" r:id="rId11"/>
    <p:sldLayoutId id="2147487896" r:id="rId12"/>
    <p:sldLayoutId id="2147487897" r:id="rId13"/>
  </p:sldLayoutIdLst>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rebuchet MS" pitchFamily="34" charset="0"/>
          <a:cs typeface="Arial" charset="0"/>
        </a:defRPr>
      </a:lvl2pPr>
      <a:lvl3pPr algn="ctr" rtl="0" eaLnBrk="0" fontAlgn="base" hangingPunct="0">
        <a:spcBef>
          <a:spcPct val="0"/>
        </a:spcBef>
        <a:spcAft>
          <a:spcPct val="0"/>
        </a:spcAft>
        <a:defRPr sz="3200" b="1">
          <a:solidFill>
            <a:srgbClr val="000066"/>
          </a:solidFill>
          <a:latin typeface="Trebuchet MS" pitchFamily="34" charset="0"/>
          <a:cs typeface="Arial" charset="0"/>
        </a:defRPr>
      </a:lvl3pPr>
      <a:lvl4pPr algn="ctr" rtl="0" eaLnBrk="0" fontAlgn="base" hangingPunct="0">
        <a:spcBef>
          <a:spcPct val="0"/>
        </a:spcBef>
        <a:spcAft>
          <a:spcPct val="0"/>
        </a:spcAft>
        <a:defRPr sz="3200" b="1">
          <a:solidFill>
            <a:srgbClr val="000066"/>
          </a:solidFill>
          <a:latin typeface="Trebuchet MS" pitchFamily="34" charset="0"/>
          <a:cs typeface="Arial" charset="0"/>
        </a:defRPr>
      </a:lvl4pPr>
      <a:lvl5pPr algn="ctr" rtl="0" eaLnBrk="0" fontAlgn="base" hangingPunct="0">
        <a:spcBef>
          <a:spcPct val="0"/>
        </a:spcBef>
        <a:spcAft>
          <a:spcPct val="0"/>
        </a:spcAft>
        <a:defRPr sz="3200" b="1">
          <a:solidFill>
            <a:srgbClr val="000066"/>
          </a:solidFill>
          <a:latin typeface="Trebuchet MS" pitchFamily="34" charset="0"/>
          <a:cs typeface="Arial" charset="0"/>
        </a:defRPr>
      </a:lvl5pPr>
      <a:lvl6pPr marL="457200" algn="ctr" rtl="0" fontAlgn="base">
        <a:spcBef>
          <a:spcPct val="0"/>
        </a:spcBef>
        <a:spcAft>
          <a:spcPct val="0"/>
        </a:spcAft>
        <a:defRPr sz="3200" b="1">
          <a:solidFill>
            <a:srgbClr val="000066"/>
          </a:solidFill>
          <a:latin typeface="Trebuchet MS" pitchFamily="34" charset="0"/>
          <a:cs typeface="Arial" charset="0"/>
        </a:defRPr>
      </a:lvl6pPr>
      <a:lvl7pPr marL="914400" algn="ctr" rtl="0" fontAlgn="base">
        <a:spcBef>
          <a:spcPct val="0"/>
        </a:spcBef>
        <a:spcAft>
          <a:spcPct val="0"/>
        </a:spcAft>
        <a:defRPr sz="3200" b="1">
          <a:solidFill>
            <a:srgbClr val="000066"/>
          </a:solidFill>
          <a:latin typeface="Trebuchet MS" pitchFamily="34" charset="0"/>
          <a:cs typeface="Arial" charset="0"/>
        </a:defRPr>
      </a:lvl7pPr>
      <a:lvl8pPr marL="1371600" algn="ctr" rtl="0" fontAlgn="base">
        <a:spcBef>
          <a:spcPct val="0"/>
        </a:spcBef>
        <a:spcAft>
          <a:spcPct val="0"/>
        </a:spcAft>
        <a:defRPr sz="3200" b="1">
          <a:solidFill>
            <a:srgbClr val="000066"/>
          </a:solidFill>
          <a:latin typeface="Trebuchet MS" pitchFamily="34" charset="0"/>
          <a:cs typeface="Arial" charset="0"/>
        </a:defRPr>
      </a:lvl8pPr>
      <a:lvl9pPr marL="1828800" algn="ctr" rtl="0" fontAlgn="base">
        <a:spcBef>
          <a:spcPct val="0"/>
        </a:spcBef>
        <a:spcAft>
          <a:spcPct val="0"/>
        </a:spcAft>
        <a:defRPr sz="3200" b="1">
          <a:solidFill>
            <a:srgbClr val="000066"/>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CC0000"/>
        </a:buClr>
        <a:buFont typeface="Trebuchet MS" pitchFamily="34" charset="0"/>
        <a:buChar char="●"/>
        <a:defRPr sz="2400" b="1">
          <a:solidFill>
            <a:srgbClr val="000066"/>
          </a:solidFill>
          <a:latin typeface="+mn-lt"/>
          <a:ea typeface="+mn-ea"/>
          <a:cs typeface="+mn-cs"/>
        </a:defRPr>
      </a:lvl1pPr>
      <a:lvl2pPr marL="742950" indent="-285750" algn="l" rtl="0" eaLnBrk="0" fontAlgn="base" hangingPunct="0">
        <a:spcBef>
          <a:spcPct val="20000"/>
        </a:spcBef>
        <a:spcAft>
          <a:spcPct val="0"/>
        </a:spcAft>
        <a:buFont typeface="Trebuchet MS" pitchFamily="34" charset="0"/>
        <a:buChar char="–"/>
        <a:defRPr sz="2000" b="1">
          <a:solidFill>
            <a:srgbClr val="000066"/>
          </a:solidFill>
          <a:latin typeface="+mn-lt"/>
          <a:cs typeface="+mn-cs"/>
        </a:defRPr>
      </a:lvl2pPr>
      <a:lvl3pPr marL="1143000" indent="-228600" algn="l" rtl="0" eaLnBrk="0" fontAlgn="base" hangingPunct="0">
        <a:spcBef>
          <a:spcPct val="20000"/>
        </a:spcBef>
        <a:spcAft>
          <a:spcPct val="0"/>
        </a:spcAft>
        <a:buFont typeface="Wingdings" pitchFamily="2" charset="2"/>
        <a:buChar char="§"/>
        <a:defRPr b="1">
          <a:solidFill>
            <a:srgbClr val="000066"/>
          </a:solidFill>
          <a:latin typeface="+mn-lt"/>
          <a:cs typeface="+mn-cs"/>
        </a:defRPr>
      </a:lvl3pPr>
      <a:lvl4pPr marL="1600200" indent="-228600" algn="l" rtl="0" eaLnBrk="0" fontAlgn="base" hangingPunct="0">
        <a:spcBef>
          <a:spcPct val="20000"/>
        </a:spcBef>
        <a:spcAft>
          <a:spcPct val="0"/>
        </a:spcAft>
        <a:buFont typeface="Wingdings" pitchFamily="2" charset="2"/>
        <a:buChar char="s"/>
        <a:defRPr b="1">
          <a:solidFill>
            <a:srgbClr val="000066"/>
          </a:solidFill>
          <a:latin typeface="+mn-lt"/>
          <a:cs typeface="+mn-cs"/>
        </a:defRPr>
      </a:lvl4pPr>
      <a:lvl5pPr marL="2057400" indent="-228600" algn="l" rtl="0" eaLnBrk="0" fontAlgn="base" hangingPunct="0">
        <a:spcBef>
          <a:spcPct val="20000"/>
        </a:spcBef>
        <a:spcAft>
          <a:spcPct val="0"/>
        </a:spcAft>
        <a:buFont typeface="Trebuchet MS" pitchFamily="34" charset="0"/>
        <a:buChar char="·"/>
        <a:defRPr b="1">
          <a:solidFill>
            <a:srgbClr val="000066"/>
          </a:solidFill>
          <a:latin typeface="+mn-lt"/>
          <a:cs typeface="+mn-cs"/>
        </a:defRPr>
      </a:lvl5pPr>
      <a:lvl6pPr marL="2514600" indent="-228600" algn="l" rtl="0" fontAlgn="base">
        <a:spcBef>
          <a:spcPct val="20000"/>
        </a:spcBef>
        <a:spcAft>
          <a:spcPct val="0"/>
        </a:spcAft>
        <a:buFont typeface="Trebuchet MS" pitchFamily="34" charset="0"/>
        <a:buChar char="·"/>
        <a:defRPr b="1">
          <a:solidFill>
            <a:srgbClr val="000066"/>
          </a:solidFill>
          <a:latin typeface="+mn-lt"/>
          <a:cs typeface="+mn-cs"/>
        </a:defRPr>
      </a:lvl6pPr>
      <a:lvl7pPr marL="2971800" indent="-228600" algn="l" rtl="0" fontAlgn="base">
        <a:spcBef>
          <a:spcPct val="20000"/>
        </a:spcBef>
        <a:spcAft>
          <a:spcPct val="0"/>
        </a:spcAft>
        <a:buFont typeface="Trebuchet MS" pitchFamily="34" charset="0"/>
        <a:buChar char="·"/>
        <a:defRPr b="1">
          <a:solidFill>
            <a:srgbClr val="000066"/>
          </a:solidFill>
          <a:latin typeface="+mn-lt"/>
          <a:cs typeface="+mn-cs"/>
        </a:defRPr>
      </a:lvl7pPr>
      <a:lvl8pPr marL="3429000" indent="-228600" algn="l" rtl="0" fontAlgn="base">
        <a:spcBef>
          <a:spcPct val="20000"/>
        </a:spcBef>
        <a:spcAft>
          <a:spcPct val="0"/>
        </a:spcAft>
        <a:buFont typeface="Trebuchet MS" pitchFamily="34" charset="0"/>
        <a:buChar char="·"/>
        <a:defRPr b="1">
          <a:solidFill>
            <a:srgbClr val="000066"/>
          </a:solidFill>
          <a:latin typeface="+mn-lt"/>
          <a:cs typeface="+mn-cs"/>
        </a:defRPr>
      </a:lvl8pPr>
      <a:lvl9pPr marL="3886200" indent="-228600" algn="l" rtl="0" fontAlgn="base">
        <a:spcBef>
          <a:spcPct val="20000"/>
        </a:spcBef>
        <a:spcAft>
          <a:spcPct val="0"/>
        </a:spcAft>
        <a:buFont typeface="Trebuchet MS" pitchFamily="34" charset="0"/>
        <a:buChar char="·"/>
        <a:defRPr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90600" y="762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04800" y="1219200"/>
            <a:ext cx="8534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4102" name="Rectangle 6"/>
          <p:cNvSpPr>
            <a:spLocks noGrp="1" noChangeArrowheads="1"/>
          </p:cNvSpPr>
          <p:nvPr>
            <p:ph type="sldNum" sz="quarter" idx="4"/>
          </p:nvPr>
        </p:nvSpPr>
        <p:spPr bwMode="auto">
          <a:xfrm>
            <a:off x="6858000" y="304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pPr>
              <a:defRPr/>
            </a:pPr>
            <a:fld id="{E3724BBB-2577-4E05-8AF0-BD0780ACEE77}" type="slidenum">
              <a:rPr lang="en-US"/>
              <a:pPr>
                <a:defRPr/>
              </a:pPr>
              <a:t>‹#›</a:t>
            </a:fld>
            <a:endParaRPr lang="en-US" dirty="0"/>
          </a:p>
        </p:txBody>
      </p:sp>
      <p:pic>
        <p:nvPicPr>
          <p:cNvPr id="2055"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Line 8"/>
          <p:cNvSpPr>
            <a:spLocks noChangeShapeType="1"/>
          </p:cNvSpPr>
          <p:nvPr/>
        </p:nvSpPr>
        <p:spPr bwMode="auto">
          <a:xfrm>
            <a:off x="914400" y="990600"/>
            <a:ext cx="78486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7714" r:id="rId1"/>
    <p:sldLayoutId id="2147487652" r:id="rId2"/>
    <p:sldLayoutId id="2147487653" r:id="rId3"/>
    <p:sldLayoutId id="2147487654" r:id="rId4"/>
    <p:sldLayoutId id="2147487655" r:id="rId5"/>
    <p:sldLayoutId id="2147487656" r:id="rId6"/>
    <p:sldLayoutId id="2147487657" r:id="rId7"/>
    <p:sldLayoutId id="2147487658" r:id="rId8"/>
    <p:sldLayoutId id="2147487659" r:id="rId9"/>
    <p:sldLayoutId id="2147487660" r:id="rId10"/>
    <p:sldLayoutId id="2147487661"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2" descr="NSTC Logo"/>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74800"/>
      </p:ext>
    </p:extLst>
  </p:cSld>
  <p:clrMap bg1="lt1" tx1="dk1" bg2="lt2" tx2="dk2" accent1="accent1" accent2="accent2" accent3="accent3" accent4="accent4" accent5="accent5" accent6="accent6" hlink="hlink" folHlink="folHlink"/>
  <p:sldLayoutIdLst>
    <p:sldLayoutId id="2147487911" r:id="rId1"/>
    <p:sldLayoutId id="2147487912" r:id="rId2"/>
    <p:sldLayoutId id="2147487913" r:id="rId3"/>
    <p:sldLayoutId id="2147487914" r:id="rId4"/>
    <p:sldLayoutId id="2147487915" r:id="rId5"/>
    <p:sldLayoutId id="2147487916" r:id="rId6"/>
    <p:sldLayoutId id="2147487917" r:id="rId7"/>
    <p:sldLayoutId id="2147487918" r:id="rId8"/>
    <p:sldLayoutId id="2147487919" r:id="rId9"/>
    <p:sldLayoutId id="2147487920" r:id="rId10"/>
    <p:sldLayoutId id="2147487921" r:id="rId11"/>
    <p:sldLayoutId id="2147487922" r:id="rId12"/>
    <p:sldLayoutId id="2147487923" r:id="rId13"/>
  </p:sldLayoutIdLst>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rebuchet MS" pitchFamily="34" charset="0"/>
          <a:cs typeface="Arial" charset="0"/>
        </a:defRPr>
      </a:lvl2pPr>
      <a:lvl3pPr algn="ctr" rtl="0" eaLnBrk="0" fontAlgn="base" hangingPunct="0">
        <a:spcBef>
          <a:spcPct val="0"/>
        </a:spcBef>
        <a:spcAft>
          <a:spcPct val="0"/>
        </a:spcAft>
        <a:defRPr sz="3200" b="1">
          <a:solidFill>
            <a:srgbClr val="000066"/>
          </a:solidFill>
          <a:latin typeface="Trebuchet MS" pitchFamily="34" charset="0"/>
          <a:cs typeface="Arial" charset="0"/>
        </a:defRPr>
      </a:lvl3pPr>
      <a:lvl4pPr algn="ctr" rtl="0" eaLnBrk="0" fontAlgn="base" hangingPunct="0">
        <a:spcBef>
          <a:spcPct val="0"/>
        </a:spcBef>
        <a:spcAft>
          <a:spcPct val="0"/>
        </a:spcAft>
        <a:defRPr sz="3200" b="1">
          <a:solidFill>
            <a:srgbClr val="000066"/>
          </a:solidFill>
          <a:latin typeface="Trebuchet MS" pitchFamily="34" charset="0"/>
          <a:cs typeface="Arial" charset="0"/>
        </a:defRPr>
      </a:lvl4pPr>
      <a:lvl5pPr algn="ctr" rtl="0" eaLnBrk="0" fontAlgn="base" hangingPunct="0">
        <a:spcBef>
          <a:spcPct val="0"/>
        </a:spcBef>
        <a:spcAft>
          <a:spcPct val="0"/>
        </a:spcAft>
        <a:defRPr sz="3200" b="1">
          <a:solidFill>
            <a:srgbClr val="000066"/>
          </a:solidFill>
          <a:latin typeface="Trebuchet MS" pitchFamily="34" charset="0"/>
          <a:cs typeface="Arial" charset="0"/>
        </a:defRPr>
      </a:lvl5pPr>
      <a:lvl6pPr marL="457200" algn="ctr" rtl="0" fontAlgn="base">
        <a:spcBef>
          <a:spcPct val="0"/>
        </a:spcBef>
        <a:spcAft>
          <a:spcPct val="0"/>
        </a:spcAft>
        <a:defRPr sz="3200" b="1">
          <a:solidFill>
            <a:srgbClr val="000066"/>
          </a:solidFill>
          <a:latin typeface="Trebuchet MS" pitchFamily="34" charset="0"/>
          <a:cs typeface="Arial" charset="0"/>
        </a:defRPr>
      </a:lvl6pPr>
      <a:lvl7pPr marL="914400" algn="ctr" rtl="0" fontAlgn="base">
        <a:spcBef>
          <a:spcPct val="0"/>
        </a:spcBef>
        <a:spcAft>
          <a:spcPct val="0"/>
        </a:spcAft>
        <a:defRPr sz="3200" b="1">
          <a:solidFill>
            <a:srgbClr val="000066"/>
          </a:solidFill>
          <a:latin typeface="Trebuchet MS" pitchFamily="34" charset="0"/>
          <a:cs typeface="Arial" charset="0"/>
        </a:defRPr>
      </a:lvl7pPr>
      <a:lvl8pPr marL="1371600" algn="ctr" rtl="0" fontAlgn="base">
        <a:spcBef>
          <a:spcPct val="0"/>
        </a:spcBef>
        <a:spcAft>
          <a:spcPct val="0"/>
        </a:spcAft>
        <a:defRPr sz="3200" b="1">
          <a:solidFill>
            <a:srgbClr val="000066"/>
          </a:solidFill>
          <a:latin typeface="Trebuchet MS" pitchFamily="34" charset="0"/>
          <a:cs typeface="Arial" charset="0"/>
        </a:defRPr>
      </a:lvl8pPr>
      <a:lvl9pPr marL="1828800" algn="ctr" rtl="0" fontAlgn="base">
        <a:spcBef>
          <a:spcPct val="0"/>
        </a:spcBef>
        <a:spcAft>
          <a:spcPct val="0"/>
        </a:spcAft>
        <a:defRPr sz="3200" b="1">
          <a:solidFill>
            <a:srgbClr val="000066"/>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CC0000"/>
        </a:buClr>
        <a:buFont typeface="Trebuchet MS" pitchFamily="34" charset="0"/>
        <a:buChar char="●"/>
        <a:defRPr sz="2400" b="1">
          <a:solidFill>
            <a:srgbClr val="000066"/>
          </a:solidFill>
          <a:latin typeface="+mn-lt"/>
          <a:ea typeface="+mn-ea"/>
          <a:cs typeface="+mn-cs"/>
        </a:defRPr>
      </a:lvl1pPr>
      <a:lvl2pPr marL="742950" indent="-285750" algn="l" rtl="0" eaLnBrk="0" fontAlgn="base" hangingPunct="0">
        <a:spcBef>
          <a:spcPct val="20000"/>
        </a:spcBef>
        <a:spcAft>
          <a:spcPct val="0"/>
        </a:spcAft>
        <a:buFont typeface="Trebuchet MS" pitchFamily="34" charset="0"/>
        <a:buChar char="–"/>
        <a:defRPr sz="2000" b="1">
          <a:solidFill>
            <a:srgbClr val="000066"/>
          </a:solidFill>
          <a:latin typeface="+mn-lt"/>
          <a:cs typeface="+mn-cs"/>
        </a:defRPr>
      </a:lvl2pPr>
      <a:lvl3pPr marL="1143000" indent="-228600" algn="l" rtl="0" eaLnBrk="0" fontAlgn="base" hangingPunct="0">
        <a:spcBef>
          <a:spcPct val="20000"/>
        </a:spcBef>
        <a:spcAft>
          <a:spcPct val="0"/>
        </a:spcAft>
        <a:buFont typeface="Wingdings" pitchFamily="2" charset="2"/>
        <a:buChar char="§"/>
        <a:defRPr b="1">
          <a:solidFill>
            <a:srgbClr val="000066"/>
          </a:solidFill>
          <a:latin typeface="+mn-lt"/>
          <a:cs typeface="+mn-cs"/>
        </a:defRPr>
      </a:lvl3pPr>
      <a:lvl4pPr marL="1600200" indent="-228600" algn="l" rtl="0" eaLnBrk="0" fontAlgn="base" hangingPunct="0">
        <a:spcBef>
          <a:spcPct val="20000"/>
        </a:spcBef>
        <a:spcAft>
          <a:spcPct val="0"/>
        </a:spcAft>
        <a:buFont typeface="Wingdings" pitchFamily="2" charset="2"/>
        <a:buChar char="s"/>
        <a:defRPr b="1">
          <a:solidFill>
            <a:srgbClr val="000066"/>
          </a:solidFill>
          <a:latin typeface="+mn-lt"/>
          <a:cs typeface="+mn-cs"/>
        </a:defRPr>
      </a:lvl4pPr>
      <a:lvl5pPr marL="2057400" indent="-228600" algn="l" rtl="0" eaLnBrk="0" fontAlgn="base" hangingPunct="0">
        <a:spcBef>
          <a:spcPct val="20000"/>
        </a:spcBef>
        <a:spcAft>
          <a:spcPct val="0"/>
        </a:spcAft>
        <a:buFont typeface="Trebuchet MS" pitchFamily="34" charset="0"/>
        <a:buChar char="·"/>
        <a:defRPr b="1">
          <a:solidFill>
            <a:srgbClr val="000066"/>
          </a:solidFill>
          <a:latin typeface="+mn-lt"/>
          <a:cs typeface="+mn-cs"/>
        </a:defRPr>
      </a:lvl5pPr>
      <a:lvl6pPr marL="2514600" indent="-228600" algn="l" rtl="0" fontAlgn="base">
        <a:spcBef>
          <a:spcPct val="20000"/>
        </a:spcBef>
        <a:spcAft>
          <a:spcPct val="0"/>
        </a:spcAft>
        <a:buFont typeface="Trebuchet MS" pitchFamily="34" charset="0"/>
        <a:buChar char="·"/>
        <a:defRPr b="1">
          <a:solidFill>
            <a:srgbClr val="000066"/>
          </a:solidFill>
          <a:latin typeface="+mn-lt"/>
          <a:cs typeface="+mn-cs"/>
        </a:defRPr>
      </a:lvl6pPr>
      <a:lvl7pPr marL="2971800" indent="-228600" algn="l" rtl="0" fontAlgn="base">
        <a:spcBef>
          <a:spcPct val="20000"/>
        </a:spcBef>
        <a:spcAft>
          <a:spcPct val="0"/>
        </a:spcAft>
        <a:buFont typeface="Trebuchet MS" pitchFamily="34" charset="0"/>
        <a:buChar char="·"/>
        <a:defRPr b="1">
          <a:solidFill>
            <a:srgbClr val="000066"/>
          </a:solidFill>
          <a:latin typeface="+mn-lt"/>
          <a:cs typeface="+mn-cs"/>
        </a:defRPr>
      </a:lvl7pPr>
      <a:lvl8pPr marL="3429000" indent="-228600" algn="l" rtl="0" fontAlgn="base">
        <a:spcBef>
          <a:spcPct val="20000"/>
        </a:spcBef>
        <a:spcAft>
          <a:spcPct val="0"/>
        </a:spcAft>
        <a:buFont typeface="Trebuchet MS" pitchFamily="34" charset="0"/>
        <a:buChar char="·"/>
        <a:defRPr b="1">
          <a:solidFill>
            <a:srgbClr val="000066"/>
          </a:solidFill>
          <a:latin typeface="+mn-lt"/>
          <a:cs typeface="+mn-cs"/>
        </a:defRPr>
      </a:lvl8pPr>
      <a:lvl9pPr marL="3886200" indent="-228600" algn="l" rtl="0" fontAlgn="base">
        <a:spcBef>
          <a:spcPct val="20000"/>
        </a:spcBef>
        <a:spcAft>
          <a:spcPct val="0"/>
        </a:spcAft>
        <a:buFont typeface="Trebuchet MS" pitchFamily="34" charset="0"/>
        <a:buChar char="·"/>
        <a:defRPr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3596991" y="9195"/>
            <a:ext cx="1941557" cy="209288"/>
          </a:xfrm>
          <a:prstGeom prst="rect">
            <a:avLst/>
          </a:prstGeom>
          <a:noFill/>
        </p:spPr>
        <p:txBody>
          <a:bodyPr wrap="none" tIns="27432" bIns="27432" rtlCol="0" anchor="ctr">
            <a:spAutoFit/>
          </a:bodyPr>
          <a:lstStyle/>
          <a:p>
            <a:pPr>
              <a:lnSpc>
                <a:spcPts val="1200"/>
              </a:lnSpc>
            </a:pPr>
            <a:r>
              <a:rPr lang="en-US" sz="1051" b="1" dirty="0">
                <a:solidFill>
                  <a:srgbClr val="C00000"/>
                </a:solidFill>
                <a:cs typeface="Arial" panose="020B0604020202020204" pitchFamily="34" charset="0"/>
              </a:rPr>
              <a:t>DRAFT // PRE-DECISIONAL</a:t>
            </a:r>
          </a:p>
        </p:txBody>
      </p:sp>
      <p:sp>
        <p:nvSpPr>
          <p:cNvPr id="8" name="TextBox 7"/>
          <p:cNvSpPr txBox="1"/>
          <p:nvPr/>
        </p:nvSpPr>
        <p:spPr>
          <a:xfrm>
            <a:off x="3596991" y="6638680"/>
            <a:ext cx="1941557" cy="209288"/>
          </a:xfrm>
          <a:prstGeom prst="rect">
            <a:avLst/>
          </a:prstGeom>
          <a:noFill/>
        </p:spPr>
        <p:txBody>
          <a:bodyPr wrap="none" tIns="27432" bIns="27432" rtlCol="0" anchor="ctr">
            <a:spAutoFit/>
          </a:bodyPr>
          <a:lstStyle/>
          <a:p>
            <a:pPr>
              <a:lnSpc>
                <a:spcPts val="1200"/>
              </a:lnSpc>
            </a:pPr>
            <a:r>
              <a:rPr lang="en-US" sz="1051" b="1" dirty="0">
                <a:solidFill>
                  <a:srgbClr val="C00000"/>
                </a:solidFill>
                <a:cs typeface="Arial" panose="020B0604020202020204" pitchFamily="34" charset="0"/>
              </a:rPr>
              <a:t>DRAFT // PRE-DECISIONAL</a:t>
            </a:r>
          </a:p>
        </p:txBody>
      </p:sp>
      <p:sp>
        <p:nvSpPr>
          <p:cNvPr id="9" name="Text Box 10"/>
          <p:cNvSpPr txBox="1">
            <a:spLocks noChangeArrowheads="1"/>
          </p:cNvSpPr>
          <p:nvPr/>
        </p:nvSpPr>
        <p:spPr bwMode="auto">
          <a:xfrm>
            <a:off x="127977" y="662022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1" b="1" dirty="0">
                <a:solidFill>
                  <a:srgbClr val="00CC00"/>
                </a:solidFill>
                <a:cs typeface="Arial" panose="020B0604020202020204" pitchFamily="34" charset="0"/>
              </a:rPr>
              <a:t>UNCLASSIFIED</a:t>
            </a:r>
          </a:p>
        </p:txBody>
      </p:sp>
    </p:spTree>
    <p:extLst>
      <p:ext uri="{BB962C8B-B14F-4D97-AF65-F5344CB8AC3E}">
        <p14:creationId xmlns:p14="http://schemas.microsoft.com/office/powerpoint/2010/main" val="620063722"/>
      </p:ext>
    </p:extLst>
  </p:cSld>
  <p:clrMap bg1="lt1" tx1="dk1" bg2="lt2" tx2="dk2" accent1="accent1" accent2="accent2" accent3="accent3" accent4="accent4" accent5="accent5" accent6="accent6" hlink="hlink" folHlink="folHlink"/>
  <p:sldLayoutIdLst>
    <p:sldLayoutId id="2147487947" r:id="rId1"/>
    <p:sldLayoutId id="2147487948" r:id="rId2"/>
    <p:sldLayoutId id="2147487949" r:id="rId3"/>
    <p:sldLayoutId id="2147487950" r:id="rId4"/>
    <p:sldLayoutId id="2147487951" r:id="rId5"/>
    <p:sldLayoutId id="2147487952" r:id="rId6"/>
    <p:sldLayoutId id="2147487953" r:id="rId7"/>
    <p:sldLayoutId id="2147487954" r:id="rId8"/>
    <p:sldLayoutId id="2147487955" r:id="rId9"/>
    <p:sldLayoutId id="2147487956" r:id="rId10"/>
    <p:sldLayoutId id="2147487957"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90600" y="762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304800" y="1219200"/>
            <a:ext cx="8534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4102" name="Rectangle 6"/>
          <p:cNvSpPr>
            <a:spLocks noGrp="1" noChangeArrowheads="1"/>
          </p:cNvSpPr>
          <p:nvPr>
            <p:ph type="sldNum" sz="quarter" idx="4"/>
          </p:nvPr>
        </p:nvSpPr>
        <p:spPr bwMode="auto">
          <a:xfrm>
            <a:off x="6858000" y="304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pPr>
              <a:defRPr/>
            </a:pPr>
            <a:fld id="{3F5C4F59-251F-4265-9B7A-DF45BD213310}" type="slidenum">
              <a:rPr lang="en-US"/>
              <a:pPr>
                <a:defRPr/>
              </a:pPr>
              <a:t>‹#›</a:t>
            </a:fld>
            <a:endParaRPr lang="en-US" dirty="0"/>
          </a:p>
        </p:txBody>
      </p:sp>
      <p:pic>
        <p:nvPicPr>
          <p:cNvPr id="3079"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Line 8"/>
          <p:cNvSpPr>
            <a:spLocks noChangeShapeType="1"/>
          </p:cNvSpPr>
          <p:nvPr/>
        </p:nvSpPr>
        <p:spPr bwMode="auto">
          <a:xfrm>
            <a:off x="914400" y="990600"/>
            <a:ext cx="78486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7715" r:id="rId1"/>
    <p:sldLayoutId id="2147487662" r:id="rId2"/>
    <p:sldLayoutId id="2147487663" r:id="rId3"/>
    <p:sldLayoutId id="2147487664" r:id="rId4"/>
    <p:sldLayoutId id="2147487665" r:id="rId5"/>
    <p:sldLayoutId id="2147487666" r:id="rId6"/>
    <p:sldLayoutId id="2147487667" r:id="rId7"/>
    <p:sldLayoutId id="2147487668" r:id="rId8"/>
    <p:sldLayoutId id="2147487669" r:id="rId9"/>
    <p:sldLayoutId id="2147487670" r:id="rId10"/>
    <p:sldLayoutId id="2147487671"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90600" y="762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304800" y="1219200"/>
            <a:ext cx="8534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4102" name="Rectangle 6"/>
          <p:cNvSpPr>
            <a:spLocks noGrp="1" noChangeArrowheads="1"/>
          </p:cNvSpPr>
          <p:nvPr>
            <p:ph type="sldNum" sz="quarter" idx="4"/>
          </p:nvPr>
        </p:nvSpPr>
        <p:spPr bwMode="auto">
          <a:xfrm>
            <a:off x="6858000" y="304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pPr>
              <a:defRPr/>
            </a:pPr>
            <a:fld id="{2B6D3F8C-A6F8-4A7A-896D-4A1D4BC5C639}" type="slidenum">
              <a:rPr lang="en-US"/>
              <a:pPr>
                <a:defRPr/>
              </a:pPr>
              <a:t>‹#›</a:t>
            </a:fld>
            <a:endParaRPr lang="en-US" dirty="0"/>
          </a:p>
        </p:txBody>
      </p:sp>
      <p:pic>
        <p:nvPicPr>
          <p:cNvPr id="5127"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Line 8"/>
          <p:cNvSpPr>
            <a:spLocks noChangeShapeType="1"/>
          </p:cNvSpPr>
          <p:nvPr/>
        </p:nvSpPr>
        <p:spPr bwMode="auto">
          <a:xfrm>
            <a:off x="914400" y="990600"/>
            <a:ext cx="78486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7727" r:id="rId1"/>
    <p:sldLayoutId id="2147487672" r:id="rId2"/>
    <p:sldLayoutId id="2147487673" r:id="rId3"/>
    <p:sldLayoutId id="2147487674" r:id="rId4"/>
    <p:sldLayoutId id="2147487675" r:id="rId5"/>
    <p:sldLayoutId id="2147487676" r:id="rId6"/>
    <p:sldLayoutId id="2147487677" r:id="rId7"/>
    <p:sldLayoutId id="2147487678" r:id="rId8"/>
    <p:sldLayoutId id="2147487679" r:id="rId9"/>
    <p:sldLayoutId id="2147487680" r:id="rId10"/>
    <p:sldLayoutId id="2147487681"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990600" y="762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04800" y="1219200"/>
            <a:ext cx="8534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4102" name="Rectangle 6"/>
          <p:cNvSpPr>
            <a:spLocks noGrp="1" noChangeArrowheads="1"/>
          </p:cNvSpPr>
          <p:nvPr>
            <p:ph type="sldNum" sz="quarter" idx="4"/>
          </p:nvPr>
        </p:nvSpPr>
        <p:spPr bwMode="auto">
          <a:xfrm>
            <a:off x="6858000" y="304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pPr>
              <a:defRPr/>
            </a:pPr>
            <a:fld id="{A521E49B-1439-40E8-B495-74A2CF635255}" type="slidenum">
              <a:rPr lang="en-US"/>
              <a:pPr>
                <a:defRPr/>
              </a:pPr>
              <a:t>‹#›</a:t>
            </a:fld>
            <a:endParaRPr lang="en-US" dirty="0"/>
          </a:p>
        </p:txBody>
      </p:sp>
      <p:pic>
        <p:nvPicPr>
          <p:cNvPr id="6151"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Line 8"/>
          <p:cNvSpPr>
            <a:spLocks noChangeShapeType="1"/>
          </p:cNvSpPr>
          <p:nvPr/>
        </p:nvSpPr>
        <p:spPr bwMode="auto">
          <a:xfrm>
            <a:off x="914400" y="990600"/>
            <a:ext cx="78486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7728" r:id="rId1"/>
    <p:sldLayoutId id="2147487682" r:id="rId2"/>
    <p:sldLayoutId id="2147487683" r:id="rId3"/>
    <p:sldLayoutId id="2147487684" r:id="rId4"/>
    <p:sldLayoutId id="2147487685" r:id="rId5"/>
    <p:sldLayoutId id="2147487686" r:id="rId6"/>
    <p:sldLayoutId id="2147487687" r:id="rId7"/>
    <p:sldLayoutId id="2147487688" r:id="rId8"/>
    <p:sldLayoutId id="2147487689" r:id="rId9"/>
    <p:sldLayoutId id="2147487690" r:id="rId10"/>
    <p:sldLayoutId id="2147487691"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90600" y="762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304800" y="1219200"/>
            <a:ext cx="8534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4102" name="Rectangle 6"/>
          <p:cNvSpPr>
            <a:spLocks noGrp="1" noChangeArrowheads="1"/>
          </p:cNvSpPr>
          <p:nvPr>
            <p:ph type="sldNum" sz="quarter" idx="4"/>
          </p:nvPr>
        </p:nvSpPr>
        <p:spPr bwMode="auto">
          <a:xfrm>
            <a:off x="6858000" y="304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pPr>
              <a:defRPr/>
            </a:pPr>
            <a:fld id="{3FA14947-40EC-4B50-9508-02C8A03DC487}" type="slidenum">
              <a:rPr lang="en-US"/>
              <a:pPr>
                <a:defRPr/>
              </a:pPr>
              <a:t>‹#›</a:t>
            </a:fld>
            <a:endParaRPr lang="en-US" dirty="0"/>
          </a:p>
        </p:txBody>
      </p:sp>
      <p:pic>
        <p:nvPicPr>
          <p:cNvPr id="7175"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Line 8"/>
          <p:cNvSpPr>
            <a:spLocks noChangeShapeType="1"/>
          </p:cNvSpPr>
          <p:nvPr/>
        </p:nvSpPr>
        <p:spPr bwMode="auto">
          <a:xfrm>
            <a:off x="914400" y="990600"/>
            <a:ext cx="78486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7729" r:id="rId1"/>
    <p:sldLayoutId id="2147487692" r:id="rId2"/>
    <p:sldLayoutId id="2147487693" r:id="rId3"/>
    <p:sldLayoutId id="2147487694" r:id="rId4"/>
    <p:sldLayoutId id="2147487695" r:id="rId5"/>
    <p:sldLayoutId id="2147487696" r:id="rId6"/>
    <p:sldLayoutId id="2147487697" r:id="rId7"/>
    <p:sldLayoutId id="2147487698" r:id="rId8"/>
    <p:sldLayoutId id="2147487699" r:id="rId9"/>
    <p:sldLayoutId id="2147487700" r:id="rId10"/>
    <p:sldLayoutId id="2147487701"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90600" y="7620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304800" y="1219200"/>
            <a:ext cx="8534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 Click to edit Master text styles</a:t>
            </a:r>
          </a:p>
          <a:p>
            <a:pPr lvl="1"/>
            <a:r>
              <a:rPr lang="en-US"/>
              <a:t> Second level</a:t>
            </a:r>
          </a:p>
          <a:p>
            <a:pPr lvl="2"/>
            <a:r>
              <a:rPr lang="en-US"/>
              <a:t> Third level</a:t>
            </a:r>
          </a:p>
          <a:p>
            <a:pPr lvl="3"/>
            <a:r>
              <a:rPr lang="en-US"/>
              <a:t> Fourth level</a:t>
            </a:r>
          </a:p>
          <a:p>
            <a:pPr lvl="4"/>
            <a:r>
              <a:rPr 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dirty="0"/>
          </a:p>
        </p:txBody>
      </p:sp>
      <p:sp>
        <p:nvSpPr>
          <p:cNvPr id="4102" name="Rectangle 6"/>
          <p:cNvSpPr>
            <a:spLocks noGrp="1" noChangeArrowheads="1"/>
          </p:cNvSpPr>
          <p:nvPr>
            <p:ph type="sldNum" sz="quarter" idx="4"/>
          </p:nvPr>
        </p:nvSpPr>
        <p:spPr bwMode="auto">
          <a:xfrm>
            <a:off x="6858000" y="304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pPr>
              <a:defRPr/>
            </a:pPr>
            <a:fld id="{1050C0D7-C576-433C-8051-E85C718E1BA5}" type="slidenum">
              <a:rPr lang="en-US"/>
              <a:pPr>
                <a:defRPr/>
              </a:pPr>
              <a:t>‹#›</a:t>
            </a:fld>
            <a:endParaRPr lang="en-US" dirty="0"/>
          </a:p>
        </p:txBody>
      </p:sp>
      <p:pic>
        <p:nvPicPr>
          <p:cNvPr id="8199"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Line 8"/>
          <p:cNvSpPr>
            <a:spLocks noChangeShapeType="1"/>
          </p:cNvSpPr>
          <p:nvPr/>
        </p:nvSpPr>
        <p:spPr bwMode="auto">
          <a:xfrm>
            <a:off x="914400" y="990600"/>
            <a:ext cx="7848600" cy="0"/>
          </a:xfrm>
          <a:prstGeom prst="line">
            <a:avLst/>
          </a:prstGeom>
          <a:noFill/>
          <a:ln w="57150">
            <a:solidFill>
              <a:srgbClr val="CC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7730" r:id="rId1"/>
    <p:sldLayoutId id="2147487702" r:id="rId2"/>
    <p:sldLayoutId id="2147487703" r:id="rId3"/>
    <p:sldLayoutId id="2147487704" r:id="rId4"/>
    <p:sldLayoutId id="2147487705" r:id="rId5"/>
    <p:sldLayoutId id="2147487706" r:id="rId6"/>
    <p:sldLayoutId id="2147487707" r:id="rId7"/>
    <p:sldLayoutId id="2147487708" r:id="rId8"/>
    <p:sldLayoutId id="2147487709" r:id="rId9"/>
    <p:sldLayoutId id="2147487710" r:id="rId10"/>
    <p:sldLayoutId id="2147487711"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990600" y="76200"/>
            <a:ext cx="6781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304800" y="1219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4100" name="Rectangle 4"/>
          <p:cNvSpPr>
            <a:spLocks noGrp="1" noChangeArrowheads="1"/>
          </p:cNvSpPr>
          <p:nvPr>
            <p:ph type="dt" sz="half" idx="2"/>
          </p:nvPr>
        </p:nvSpPr>
        <p:spPr bwMode="auto">
          <a:xfrm>
            <a:off x="304800"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dirty="0"/>
          </a:p>
        </p:txBody>
      </p:sp>
      <p:sp>
        <p:nvSpPr>
          <p:cNvPr id="4101" name="Rectangle 5"/>
          <p:cNvSpPr>
            <a:spLocks noGrp="1" noChangeArrowheads="1"/>
          </p:cNvSpPr>
          <p:nvPr>
            <p:ph type="ftr" sz="quarter" idx="3"/>
          </p:nvPr>
        </p:nvSpPr>
        <p:spPr bwMode="auto">
          <a:xfrm>
            <a:off x="3352800" y="62150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dirty="0"/>
          </a:p>
        </p:txBody>
      </p:sp>
      <p:pic>
        <p:nvPicPr>
          <p:cNvPr id="11270" name="Picture 7" descr="NSTC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76200"/>
            <a:ext cx="7064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Line 8"/>
          <p:cNvSpPr>
            <a:spLocks noChangeShapeType="1"/>
          </p:cNvSpPr>
          <p:nvPr/>
        </p:nvSpPr>
        <p:spPr bwMode="auto">
          <a:xfrm>
            <a:off x="914400" y="990600"/>
            <a:ext cx="7848600" cy="0"/>
          </a:xfrm>
          <a:prstGeom prst="line">
            <a:avLst/>
          </a:prstGeom>
          <a:noFill/>
          <a:ln w="57150">
            <a:solidFill>
              <a:srgbClr val="CCCC00"/>
            </a:solidFill>
            <a:round/>
            <a:headEnd/>
            <a:tailEnd/>
          </a:ln>
          <a:extLst>
            <a:ext uri="{909E8E84-426E-40DD-AFC4-6F175D3DCCD1}">
              <a14:hiddenFill xmlns:a14="http://schemas.microsoft.com/office/drawing/2010/main">
                <a:noFill/>
              </a14:hiddenFill>
            </a:ext>
          </a:extLst>
        </p:spPr>
        <p:txBody>
          <a:bodyPr/>
          <a:lstStyle/>
          <a:p>
            <a:pPr eaLnBrk="0" hangingPunct="0"/>
            <a:endParaRPr lang="en-US" dirty="0">
              <a:solidFill>
                <a:srgbClr val="000000"/>
              </a:solidFill>
            </a:endParaRPr>
          </a:p>
        </p:txBody>
      </p:sp>
    </p:spTree>
    <p:extLst>
      <p:ext uri="{BB962C8B-B14F-4D97-AF65-F5344CB8AC3E}">
        <p14:creationId xmlns:p14="http://schemas.microsoft.com/office/powerpoint/2010/main" val="949455693"/>
      </p:ext>
    </p:extLst>
  </p:cSld>
  <p:clrMap bg1="lt1" tx1="dk1" bg2="lt2" tx2="dk2" accent1="accent1" accent2="accent2" accent3="accent3" accent4="accent4" accent5="accent5" accent6="accent6" hlink="hlink" folHlink="folHlink"/>
  <p:sldLayoutIdLst>
    <p:sldLayoutId id="2147487732" r:id="rId1"/>
    <p:sldLayoutId id="2147487733" r:id="rId2"/>
    <p:sldLayoutId id="2147487734" r:id="rId3"/>
    <p:sldLayoutId id="2147487735" r:id="rId4"/>
    <p:sldLayoutId id="2147487736" r:id="rId5"/>
    <p:sldLayoutId id="2147487737" r:id="rId6"/>
    <p:sldLayoutId id="2147487738" r:id="rId7"/>
    <p:sldLayoutId id="2147487739" r:id="rId8"/>
    <p:sldLayoutId id="2147487740" r:id="rId9"/>
    <p:sldLayoutId id="2147487741" r:id="rId10"/>
    <p:sldLayoutId id="2147487742" r:id="rId11"/>
  </p:sldLayoutIdLst>
  <p:hf hdr="0" ftr="0" dt="0"/>
  <p:txStyles>
    <p:titleStyle>
      <a:lvl1pPr algn="l" rtl="0" eaLnBrk="0" fontAlgn="base" hangingPunct="0">
        <a:spcBef>
          <a:spcPct val="0"/>
        </a:spcBef>
        <a:spcAft>
          <a:spcPct val="0"/>
        </a:spcAft>
        <a:defRPr sz="2800" b="1" i="1">
          <a:solidFill>
            <a:schemeClr val="accent2"/>
          </a:solidFill>
          <a:latin typeface="+mj-lt"/>
          <a:ea typeface="+mj-ea"/>
          <a:cs typeface="+mj-cs"/>
        </a:defRPr>
      </a:lvl1pPr>
      <a:lvl2pPr algn="l" rtl="0" eaLnBrk="0" fontAlgn="base" hangingPunct="0">
        <a:spcBef>
          <a:spcPct val="0"/>
        </a:spcBef>
        <a:spcAft>
          <a:spcPct val="0"/>
        </a:spcAft>
        <a:defRPr sz="2800" b="1" i="1">
          <a:solidFill>
            <a:schemeClr val="accent2"/>
          </a:solidFill>
          <a:latin typeface="Arial" charset="0"/>
          <a:cs typeface="Arial" charset="0"/>
        </a:defRPr>
      </a:lvl2pPr>
      <a:lvl3pPr algn="l" rtl="0" eaLnBrk="0" fontAlgn="base" hangingPunct="0">
        <a:spcBef>
          <a:spcPct val="0"/>
        </a:spcBef>
        <a:spcAft>
          <a:spcPct val="0"/>
        </a:spcAft>
        <a:defRPr sz="2800" b="1" i="1">
          <a:solidFill>
            <a:schemeClr val="accent2"/>
          </a:solidFill>
          <a:latin typeface="Arial" charset="0"/>
          <a:cs typeface="Arial" charset="0"/>
        </a:defRPr>
      </a:lvl3pPr>
      <a:lvl4pPr algn="l" rtl="0" eaLnBrk="0" fontAlgn="base" hangingPunct="0">
        <a:spcBef>
          <a:spcPct val="0"/>
        </a:spcBef>
        <a:spcAft>
          <a:spcPct val="0"/>
        </a:spcAft>
        <a:defRPr sz="2800" b="1" i="1">
          <a:solidFill>
            <a:schemeClr val="accent2"/>
          </a:solidFill>
          <a:latin typeface="Arial" charset="0"/>
          <a:cs typeface="Arial" charset="0"/>
        </a:defRPr>
      </a:lvl4pPr>
      <a:lvl5pPr algn="l" rtl="0" eaLnBrk="0" fontAlgn="base" hangingPunct="0">
        <a:spcBef>
          <a:spcPct val="0"/>
        </a:spcBef>
        <a:spcAft>
          <a:spcPct val="0"/>
        </a:spcAft>
        <a:defRPr sz="2800" b="1" i="1">
          <a:solidFill>
            <a:schemeClr val="accent2"/>
          </a:solidFill>
          <a:latin typeface="Arial" charset="0"/>
          <a:cs typeface="Arial" charset="0"/>
        </a:defRPr>
      </a:lvl5pPr>
      <a:lvl6pPr marL="457200" algn="l" rtl="0" fontAlgn="base">
        <a:spcBef>
          <a:spcPct val="0"/>
        </a:spcBef>
        <a:spcAft>
          <a:spcPct val="0"/>
        </a:spcAft>
        <a:defRPr sz="2800" b="1" i="1">
          <a:solidFill>
            <a:schemeClr val="accent2"/>
          </a:solidFill>
          <a:latin typeface="Arial" charset="0"/>
          <a:cs typeface="Arial" charset="0"/>
        </a:defRPr>
      </a:lvl6pPr>
      <a:lvl7pPr marL="914400" algn="l" rtl="0" fontAlgn="base">
        <a:spcBef>
          <a:spcPct val="0"/>
        </a:spcBef>
        <a:spcAft>
          <a:spcPct val="0"/>
        </a:spcAft>
        <a:defRPr sz="2800" b="1" i="1">
          <a:solidFill>
            <a:schemeClr val="accent2"/>
          </a:solidFill>
          <a:latin typeface="Arial" charset="0"/>
          <a:cs typeface="Arial" charset="0"/>
        </a:defRPr>
      </a:lvl7pPr>
      <a:lvl8pPr marL="1371600" algn="l" rtl="0" fontAlgn="base">
        <a:spcBef>
          <a:spcPct val="0"/>
        </a:spcBef>
        <a:spcAft>
          <a:spcPct val="0"/>
        </a:spcAft>
        <a:defRPr sz="2800" b="1" i="1">
          <a:solidFill>
            <a:schemeClr val="accent2"/>
          </a:solidFill>
          <a:latin typeface="Arial" charset="0"/>
          <a:cs typeface="Arial" charset="0"/>
        </a:defRPr>
      </a:lvl8pPr>
      <a:lvl9pPr marL="1828800" algn="l" rtl="0" fontAlgn="base">
        <a:spcBef>
          <a:spcPct val="0"/>
        </a:spcBef>
        <a:spcAft>
          <a:spcPct val="0"/>
        </a:spcAft>
        <a:defRPr sz="2800" b="1" i="1">
          <a:solidFill>
            <a:schemeClr val="accent2"/>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800" b="1">
          <a:solidFill>
            <a:schemeClr val="accent2"/>
          </a:solidFill>
          <a:latin typeface="+mn-lt"/>
          <a:cs typeface="+mn-cs"/>
        </a:defRPr>
      </a:lvl2pPr>
      <a:lvl3pPr marL="1143000" indent="-228600" algn="l" rtl="0" eaLnBrk="0" fontAlgn="base" hangingPunct="0">
        <a:spcBef>
          <a:spcPct val="20000"/>
        </a:spcBef>
        <a:spcAft>
          <a:spcPct val="0"/>
        </a:spcAft>
        <a:buClr>
          <a:srgbClr val="FF0000"/>
        </a:buClr>
        <a:buFont typeface="Wingdings" pitchFamily="2" charset="2"/>
        <a:buChar char="§"/>
        <a:defRPr sz="2400" b="1">
          <a:solidFill>
            <a:schemeClr val="accent2"/>
          </a:solidFill>
          <a:latin typeface="+mn-lt"/>
          <a:cs typeface="+mn-cs"/>
        </a:defRPr>
      </a:lvl3pPr>
      <a:lvl4pPr marL="1600200" indent="-228600" algn="l" rtl="0" eaLnBrk="0" fontAlgn="base" hangingPunct="0">
        <a:spcBef>
          <a:spcPct val="20000"/>
        </a:spcBef>
        <a:spcAft>
          <a:spcPct val="0"/>
        </a:spcAft>
        <a:buClr>
          <a:srgbClr val="FF0000"/>
        </a:buClr>
        <a:buChar char="•"/>
        <a:defRPr sz="2400" b="1">
          <a:solidFill>
            <a:schemeClr val="accent2"/>
          </a:solidFill>
          <a:latin typeface="+mn-lt"/>
          <a:cs typeface="+mn-cs"/>
        </a:defRPr>
      </a:lvl4pPr>
      <a:lvl5pPr marL="2057400" indent="-228600" algn="l" rtl="0" eaLnBrk="0" fontAlgn="base" hangingPunct="0">
        <a:spcBef>
          <a:spcPct val="20000"/>
        </a:spcBef>
        <a:spcAft>
          <a:spcPct val="0"/>
        </a:spcAft>
        <a:buClr>
          <a:srgbClr val="FF0000"/>
        </a:buClr>
        <a:buFont typeface="Arial" charset="0"/>
        <a:buChar char="-"/>
        <a:defRPr sz="2400" b="1">
          <a:solidFill>
            <a:schemeClr val="accent2"/>
          </a:solidFill>
          <a:latin typeface="+mn-lt"/>
          <a:cs typeface="+mn-cs"/>
        </a:defRPr>
      </a:lvl5pPr>
      <a:lvl6pPr marL="25146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6pPr>
      <a:lvl7pPr marL="29718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7pPr>
      <a:lvl8pPr marL="34290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8pPr>
      <a:lvl9pPr marL="3886200" indent="-228600" algn="l" rtl="0" fontAlgn="base">
        <a:spcBef>
          <a:spcPct val="20000"/>
        </a:spcBef>
        <a:spcAft>
          <a:spcPct val="0"/>
        </a:spcAft>
        <a:buClr>
          <a:srgbClr val="FF0000"/>
        </a:buClr>
        <a:buFont typeface="Arial" charset="0"/>
        <a:buChar char="-"/>
        <a:defRPr sz="2400" b="1">
          <a:solidFill>
            <a:schemeClr val="accent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990600" y="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685800" y="1524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2292" name="Picture 12" descr="NSTC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746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113894"/>
      </p:ext>
    </p:extLst>
  </p:cSld>
  <p:clrMap bg1="lt1" tx1="dk1" bg2="lt2" tx2="dk2" accent1="accent1" accent2="accent2" accent3="accent3" accent4="accent4" accent5="accent5" accent6="accent6" hlink="hlink" folHlink="folHlink"/>
  <p:sldLayoutIdLst>
    <p:sldLayoutId id="2147487744" r:id="rId1"/>
    <p:sldLayoutId id="2147487745" r:id="rId2"/>
    <p:sldLayoutId id="2147487746" r:id="rId3"/>
    <p:sldLayoutId id="2147487747" r:id="rId4"/>
    <p:sldLayoutId id="2147487748" r:id="rId5"/>
    <p:sldLayoutId id="2147487749" r:id="rId6"/>
    <p:sldLayoutId id="2147487750" r:id="rId7"/>
    <p:sldLayoutId id="2147487751" r:id="rId8"/>
    <p:sldLayoutId id="2147487752" r:id="rId9"/>
    <p:sldLayoutId id="2147487753" r:id="rId10"/>
    <p:sldLayoutId id="2147487754" r:id="rId11"/>
    <p:sldLayoutId id="2147487755" r:id="rId12"/>
    <p:sldLayoutId id="2147487756" r:id="rId13"/>
  </p:sldLayoutIdLst>
  <p:hf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rebuchet MS" pitchFamily="34" charset="0"/>
          <a:cs typeface="Arial" charset="0"/>
        </a:defRPr>
      </a:lvl2pPr>
      <a:lvl3pPr algn="ctr" rtl="0" eaLnBrk="0" fontAlgn="base" hangingPunct="0">
        <a:spcBef>
          <a:spcPct val="0"/>
        </a:spcBef>
        <a:spcAft>
          <a:spcPct val="0"/>
        </a:spcAft>
        <a:defRPr sz="3200" b="1">
          <a:solidFill>
            <a:srgbClr val="000066"/>
          </a:solidFill>
          <a:latin typeface="Trebuchet MS" pitchFamily="34" charset="0"/>
          <a:cs typeface="Arial" charset="0"/>
        </a:defRPr>
      </a:lvl3pPr>
      <a:lvl4pPr algn="ctr" rtl="0" eaLnBrk="0" fontAlgn="base" hangingPunct="0">
        <a:spcBef>
          <a:spcPct val="0"/>
        </a:spcBef>
        <a:spcAft>
          <a:spcPct val="0"/>
        </a:spcAft>
        <a:defRPr sz="3200" b="1">
          <a:solidFill>
            <a:srgbClr val="000066"/>
          </a:solidFill>
          <a:latin typeface="Trebuchet MS" pitchFamily="34" charset="0"/>
          <a:cs typeface="Arial" charset="0"/>
        </a:defRPr>
      </a:lvl4pPr>
      <a:lvl5pPr algn="ctr" rtl="0" eaLnBrk="0" fontAlgn="base" hangingPunct="0">
        <a:spcBef>
          <a:spcPct val="0"/>
        </a:spcBef>
        <a:spcAft>
          <a:spcPct val="0"/>
        </a:spcAft>
        <a:defRPr sz="3200" b="1">
          <a:solidFill>
            <a:srgbClr val="000066"/>
          </a:solidFill>
          <a:latin typeface="Trebuchet MS" pitchFamily="34" charset="0"/>
          <a:cs typeface="Arial" charset="0"/>
        </a:defRPr>
      </a:lvl5pPr>
      <a:lvl6pPr marL="457200" algn="ctr" rtl="0" fontAlgn="base">
        <a:spcBef>
          <a:spcPct val="0"/>
        </a:spcBef>
        <a:spcAft>
          <a:spcPct val="0"/>
        </a:spcAft>
        <a:defRPr sz="3200" b="1">
          <a:solidFill>
            <a:srgbClr val="000066"/>
          </a:solidFill>
          <a:latin typeface="Trebuchet MS" pitchFamily="34" charset="0"/>
          <a:cs typeface="Arial" charset="0"/>
        </a:defRPr>
      </a:lvl6pPr>
      <a:lvl7pPr marL="914400" algn="ctr" rtl="0" fontAlgn="base">
        <a:spcBef>
          <a:spcPct val="0"/>
        </a:spcBef>
        <a:spcAft>
          <a:spcPct val="0"/>
        </a:spcAft>
        <a:defRPr sz="3200" b="1">
          <a:solidFill>
            <a:srgbClr val="000066"/>
          </a:solidFill>
          <a:latin typeface="Trebuchet MS" pitchFamily="34" charset="0"/>
          <a:cs typeface="Arial" charset="0"/>
        </a:defRPr>
      </a:lvl7pPr>
      <a:lvl8pPr marL="1371600" algn="ctr" rtl="0" fontAlgn="base">
        <a:spcBef>
          <a:spcPct val="0"/>
        </a:spcBef>
        <a:spcAft>
          <a:spcPct val="0"/>
        </a:spcAft>
        <a:defRPr sz="3200" b="1">
          <a:solidFill>
            <a:srgbClr val="000066"/>
          </a:solidFill>
          <a:latin typeface="Trebuchet MS" pitchFamily="34" charset="0"/>
          <a:cs typeface="Arial" charset="0"/>
        </a:defRPr>
      </a:lvl8pPr>
      <a:lvl9pPr marL="1828800" algn="ctr" rtl="0" fontAlgn="base">
        <a:spcBef>
          <a:spcPct val="0"/>
        </a:spcBef>
        <a:spcAft>
          <a:spcPct val="0"/>
        </a:spcAft>
        <a:defRPr sz="3200" b="1">
          <a:solidFill>
            <a:srgbClr val="000066"/>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CC0000"/>
        </a:buClr>
        <a:buFont typeface="Trebuchet MS" pitchFamily="34" charset="0"/>
        <a:buChar char="●"/>
        <a:defRPr sz="2400" b="1">
          <a:solidFill>
            <a:srgbClr val="000066"/>
          </a:solidFill>
          <a:latin typeface="+mn-lt"/>
          <a:ea typeface="+mn-ea"/>
          <a:cs typeface="+mn-cs"/>
        </a:defRPr>
      </a:lvl1pPr>
      <a:lvl2pPr marL="742950" indent="-285750" algn="l" rtl="0" eaLnBrk="0" fontAlgn="base" hangingPunct="0">
        <a:spcBef>
          <a:spcPct val="20000"/>
        </a:spcBef>
        <a:spcAft>
          <a:spcPct val="0"/>
        </a:spcAft>
        <a:buFont typeface="Trebuchet MS" pitchFamily="34" charset="0"/>
        <a:buChar char="–"/>
        <a:defRPr sz="2000" b="1">
          <a:solidFill>
            <a:srgbClr val="000066"/>
          </a:solidFill>
          <a:latin typeface="+mn-lt"/>
          <a:cs typeface="+mn-cs"/>
        </a:defRPr>
      </a:lvl2pPr>
      <a:lvl3pPr marL="1143000" indent="-228600" algn="l" rtl="0" eaLnBrk="0" fontAlgn="base" hangingPunct="0">
        <a:spcBef>
          <a:spcPct val="20000"/>
        </a:spcBef>
        <a:spcAft>
          <a:spcPct val="0"/>
        </a:spcAft>
        <a:buFont typeface="Wingdings" pitchFamily="2" charset="2"/>
        <a:buChar char="§"/>
        <a:defRPr b="1">
          <a:solidFill>
            <a:srgbClr val="000066"/>
          </a:solidFill>
          <a:latin typeface="+mn-lt"/>
          <a:cs typeface="+mn-cs"/>
        </a:defRPr>
      </a:lvl3pPr>
      <a:lvl4pPr marL="1600200" indent="-228600" algn="l" rtl="0" eaLnBrk="0" fontAlgn="base" hangingPunct="0">
        <a:spcBef>
          <a:spcPct val="20000"/>
        </a:spcBef>
        <a:spcAft>
          <a:spcPct val="0"/>
        </a:spcAft>
        <a:buFont typeface="Wingdings" pitchFamily="2" charset="2"/>
        <a:buChar char="s"/>
        <a:defRPr b="1">
          <a:solidFill>
            <a:srgbClr val="000066"/>
          </a:solidFill>
          <a:latin typeface="+mn-lt"/>
          <a:cs typeface="+mn-cs"/>
        </a:defRPr>
      </a:lvl4pPr>
      <a:lvl5pPr marL="2057400" indent="-228600" algn="l" rtl="0" eaLnBrk="0" fontAlgn="base" hangingPunct="0">
        <a:spcBef>
          <a:spcPct val="20000"/>
        </a:spcBef>
        <a:spcAft>
          <a:spcPct val="0"/>
        </a:spcAft>
        <a:buFont typeface="Trebuchet MS" pitchFamily="34" charset="0"/>
        <a:buChar char="·"/>
        <a:defRPr b="1">
          <a:solidFill>
            <a:srgbClr val="000066"/>
          </a:solidFill>
          <a:latin typeface="+mn-lt"/>
          <a:cs typeface="+mn-cs"/>
        </a:defRPr>
      </a:lvl5pPr>
      <a:lvl6pPr marL="2514600" indent="-228600" algn="l" rtl="0" fontAlgn="base">
        <a:spcBef>
          <a:spcPct val="20000"/>
        </a:spcBef>
        <a:spcAft>
          <a:spcPct val="0"/>
        </a:spcAft>
        <a:buFont typeface="Trebuchet MS" pitchFamily="34" charset="0"/>
        <a:buChar char="·"/>
        <a:defRPr b="1">
          <a:solidFill>
            <a:srgbClr val="000066"/>
          </a:solidFill>
          <a:latin typeface="+mn-lt"/>
          <a:cs typeface="+mn-cs"/>
        </a:defRPr>
      </a:lvl6pPr>
      <a:lvl7pPr marL="2971800" indent="-228600" algn="l" rtl="0" fontAlgn="base">
        <a:spcBef>
          <a:spcPct val="20000"/>
        </a:spcBef>
        <a:spcAft>
          <a:spcPct val="0"/>
        </a:spcAft>
        <a:buFont typeface="Trebuchet MS" pitchFamily="34" charset="0"/>
        <a:buChar char="·"/>
        <a:defRPr b="1">
          <a:solidFill>
            <a:srgbClr val="000066"/>
          </a:solidFill>
          <a:latin typeface="+mn-lt"/>
          <a:cs typeface="+mn-cs"/>
        </a:defRPr>
      </a:lvl7pPr>
      <a:lvl8pPr marL="3429000" indent="-228600" algn="l" rtl="0" fontAlgn="base">
        <a:spcBef>
          <a:spcPct val="20000"/>
        </a:spcBef>
        <a:spcAft>
          <a:spcPct val="0"/>
        </a:spcAft>
        <a:buFont typeface="Trebuchet MS" pitchFamily="34" charset="0"/>
        <a:buChar char="·"/>
        <a:defRPr b="1">
          <a:solidFill>
            <a:srgbClr val="000066"/>
          </a:solidFill>
          <a:latin typeface="+mn-lt"/>
          <a:cs typeface="+mn-cs"/>
        </a:defRPr>
      </a:lvl8pPr>
      <a:lvl9pPr marL="3886200" indent="-228600" algn="l" rtl="0" fontAlgn="base">
        <a:spcBef>
          <a:spcPct val="20000"/>
        </a:spcBef>
        <a:spcAft>
          <a:spcPct val="0"/>
        </a:spcAft>
        <a:buFont typeface="Trebuchet MS" pitchFamily="34" charset="0"/>
        <a:buChar char="·"/>
        <a:defRPr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2.xml"/></Relationships>
</file>

<file path=ppt/slides/_rels/slide7.xml.rels><?xml version="1.0" encoding="UTF-8" standalone="yes"?>
<Relationships xmlns="http://schemas.openxmlformats.org/package/2006/relationships"><Relationship Id="rId3" Type="http://schemas.openxmlformats.org/officeDocument/2006/relationships/hyperlink" Target="https://www.netc.navy.mil/Commands/Naval-Service-Training-Command/NROTC/NPSR/" TargetMode="External"/><Relationship Id="rId2" Type="http://schemas.openxmlformats.org/officeDocument/2006/relationships/notesSlide" Target="../notesSlides/notesSlide5.xml"/><Relationship Id="rId1" Type="http://schemas.openxmlformats.org/officeDocument/2006/relationships/slideLayout" Target="../slideLayouts/slideLayout24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23E6-FFA9-45F7-8943-F5A3013ECE68}"/>
              </a:ext>
            </a:extLst>
          </p:cNvPr>
          <p:cNvSpPr>
            <a:spLocks noGrp="1"/>
          </p:cNvSpPr>
          <p:nvPr>
            <p:ph type="title"/>
          </p:nvPr>
        </p:nvSpPr>
        <p:spPr/>
        <p:txBody>
          <a:bodyPr/>
          <a:lstStyle/>
          <a:p>
            <a:r>
              <a:rPr lang="en-US" dirty="0"/>
              <a:t>NPP Mission</a:t>
            </a:r>
          </a:p>
        </p:txBody>
      </p:sp>
      <p:sp>
        <p:nvSpPr>
          <p:cNvPr id="3" name="Content Placeholder 2">
            <a:extLst>
              <a:ext uri="{FF2B5EF4-FFF2-40B4-BE49-F238E27FC236}">
                <a16:creationId xmlns:a16="http://schemas.microsoft.com/office/drawing/2014/main" id="{30F5E576-0432-4F40-A73A-F7AD299DC03B}"/>
              </a:ext>
            </a:extLst>
          </p:cNvPr>
          <p:cNvSpPr>
            <a:spLocks noGrp="1"/>
          </p:cNvSpPr>
          <p:nvPr>
            <p:ph idx="1"/>
          </p:nvPr>
        </p:nvSpPr>
        <p:spPr/>
        <p:txBody>
          <a:bodyPr/>
          <a:lstStyle/>
          <a:p>
            <a:pPr marL="0" indent="0">
              <a:buNone/>
            </a:pPr>
            <a:r>
              <a:rPr lang="en-US" dirty="0">
                <a:solidFill>
                  <a:srgbClr val="000000"/>
                </a:solidFill>
                <a:latin typeface="+mn-lt"/>
                <a:ea typeface="Calibri" panose="020F0502020204030204" pitchFamily="34" charset="0"/>
              </a:rPr>
              <a:t>The NROTC Preparatory Programs (NPP) Office mission is to expand NROTC opportunities to produce a more capable and representative Naval Officer Corps. </a:t>
            </a:r>
          </a:p>
          <a:p>
            <a:pPr marL="0" indent="0">
              <a:buNone/>
            </a:pPr>
            <a:endParaRPr lang="en-US" dirty="0">
              <a:solidFill>
                <a:srgbClr val="000000"/>
              </a:solidFill>
              <a:latin typeface="+mn-lt"/>
              <a:ea typeface="Calibri" panose="020F0502020204030204" pitchFamily="34" charset="0"/>
            </a:endParaRPr>
          </a:p>
          <a:p>
            <a:pPr marL="0" indent="0">
              <a:buNone/>
            </a:pPr>
            <a:r>
              <a:rPr lang="en-US" dirty="0">
                <a:solidFill>
                  <a:srgbClr val="000000"/>
                </a:solidFill>
                <a:latin typeface="+mn-lt"/>
                <a:ea typeface="Calibri" panose="020F0502020204030204" pitchFamily="34" charset="0"/>
              </a:rPr>
              <a:t>NPP supports that mission by partnering with educational institutions to enhance underserved or disadvantaged scholarship applicants' moral, mental, and physical foundations to prepare them for success in the NROTC program and a Naval career.</a:t>
            </a:r>
            <a:endParaRPr lang="en-US" dirty="0">
              <a:latin typeface="+mn-lt"/>
              <a:ea typeface="Calibri" panose="020F0502020204030204" pitchFamily="34" charset="0"/>
            </a:endParaRPr>
          </a:p>
          <a:p>
            <a:endParaRPr lang="en-US" sz="1800" dirty="0">
              <a:latin typeface="+mn-lt"/>
            </a:endParaRPr>
          </a:p>
        </p:txBody>
      </p:sp>
    </p:spTree>
    <p:extLst>
      <p:ext uri="{BB962C8B-B14F-4D97-AF65-F5344CB8AC3E}">
        <p14:creationId xmlns:p14="http://schemas.microsoft.com/office/powerpoint/2010/main" val="3662735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1255521" y="249770"/>
            <a:ext cx="7516903" cy="735750"/>
          </a:xfrm>
          <a:prstGeom prst="rect">
            <a:avLst/>
          </a:prstGeom>
        </p:spPr>
        <p:txBody>
          <a:bodyPr spcFirstLastPara="1" lIns="68569" tIns="34275" rIns="68569" bIns="34275" anchor="b" anchorCtr="0">
            <a:normAutofit/>
          </a:bodyPr>
          <a:lstStyle/>
          <a:p>
            <a:pPr>
              <a:spcBef>
                <a:spcPts val="0"/>
              </a:spcBef>
              <a:buClr>
                <a:schemeClr val="dk1"/>
              </a:buClr>
              <a:buSzPts val="4400"/>
            </a:pPr>
            <a:r>
              <a:rPr lang="en-US" sz="2850" dirty="0"/>
              <a:t>NROTC Preparatory Program (NPP)</a:t>
            </a:r>
          </a:p>
        </p:txBody>
      </p:sp>
      <p:sp>
        <p:nvSpPr>
          <p:cNvPr id="249" name="Google Shape;249;p6"/>
          <p:cNvSpPr txBox="1">
            <a:spLocks noGrp="1"/>
          </p:cNvSpPr>
          <p:nvPr>
            <p:ph idx="1"/>
          </p:nvPr>
        </p:nvSpPr>
        <p:spPr>
          <a:xfrm>
            <a:off x="-1" y="1483360"/>
            <a:ext cx="4292301" cy="5008880"/>
          </a:xfrm>
          <a:prstGeom prst="rect">
            <a:avLst/>
          </a:prstGeom>
        </p:spPr>
        <p:txBody>
          <a:bodyPr spcFirstLastPara="1" lIns="68569" tIns="34275" rIns="68569" bIns="34275" anchor="t" anchorCtr="0">
            <a:normAutofit fontScale="77500" lnSpcReduction="20000"/>
          </a:bodyPr>
          <a:lstStyle/>
          <a:p>
            <a:pPr marL="333851" indent="-285750">
              <a:spcBef>
                <a:spcPts val="0"/>
              </a:spcBef>
              <a:buClr>
                <a:srgbClr val="092646"/>
              </a:buClr>
              <a:buSzPts val="2590"/>
              <a:buFont typeface="Arial" panose="020B0604020202020204" pitchFamily="34" charset="0"/>
              <a:buChar char="•"/>
            </a:pPr>
            <a:r>
              <a:rPr lang="en-US" sz="2400" dirty="0">
                <a:solidFill>
                  <a:srgbClr val="000000"/>
                </a:solidFill>
                <a:latin typeface="+mj-lt"/>
                <a:ea typeface="Calibri" panose="020F0502020204030204" pitchFamily="34" charset="0"/>
              </a:rPr>
              <a:t>Expand NROTC opportunities to produce a more capable and representative Naval Officer Corps.</a:t>
            </a:r>
            <a:endParaRPr lang="en-US" sz="2400" dirty="0">
              <a:latin typeface="+mj-lt"/>
            </a:endParaRPr>
          </a:p>
          <a:p>
            <a:pPr marL="333851" indent="-285750">
              <a:spcBef>
                <a:spcPts val="389"/>
              </a:spcBef>
              <a:buClr>
                <a:srgbClr val="092646"/>
              </a:buClr>
              <a:buSzPts val="2590"/>
              <a:buFont typeface="Arial" panose="020B0604020202020204" pitchFamily="34" charset="0"/>
              <a:buChar char="•"/>
            </a:pPr>
            <a:endParaRPr lang="en-US" sz="2400" dirty="0"/>
          </a:p>
          <a:p>
            <a:pPr marL="333851" indent="-285750">
              <a:spcBef>
                <a:spcPts val="389"/>
              </a:spcBef>
              <a:buClr>
                <a:srgbClr val="092646"/>
              </a:buClr>
              <a:buSzPts val="2590"/>
              <a:buFont typeface="Arial" panose="020B0604020202020204" pitchFamily="34" charset="0"/>
              <a:buChar char="•"/>
            </a:pPr>
            <a:r>
              <a:rPr lang="en-US" sz="2400" dirty="0"/>
              <a:t>Partner with 23 Universities in AY 23-24</a:t>
            </a:r>
          </a:p>
          <a:p>
            <a:pPr marL="48101" indent="0">
              <a:spcBef>
                <a:spcPts val="389"/>
              </a:spcBef>
              <a:buClr>
                <a:srgbClr val="092646"/>
              </a:buClr>
              <a:buSzPts val="2590"/>
              <a:buNone/>
            </a:pPr>
            <a:endParaRPr lang="en-US" sz="2400" dirty="0"/>
          </a:p>
          <a:p>
            <a:pPr marL="333851" indent="-285750">
              <a:spcBef>
                <a:spcPts val="389"/>
              </a:spcBef>
              <a:buClr>
                <a:srgbClr val="092646"/>
              </a:buClr>
              <a:buSzPts val="2590"/>
              <a:buFont typeface="Arial" panose="020B0604020202020204" pitchFamily="34" charset="0"/>
              <a:buChar char="•"/>
            </a:pPr>
            <a:r>
              <a:rPr lang="en-US" sz="2400" dirty="0"/>
              <a:t>1 year </a:t>
            </a:r>
            <a:r>
              <a:rPr lang="en-US" sz="2400" u="sng" dirty="0"/>
              <a:t>University funded</a:t>
            </a:r>
            <a:r>
              <a:rPr lang="en-US" sz="2400" dirty="0"/>
              <a:t> program that can</a:t>
            </a:r>
            <a:r>
              <a:rPr lang="en-US" sz="2400" dirty="0">
                <a:solidFill>
                  <a:srgbClr val="FF0000"/>
                </a:solidFill>
              </a:rPr>
              <a:t> </a:t>
            </a:r>
            <a:r>
              <a:rPr lang="en-US" sz="2400" dirty="0"/>
              <a:t>include tuition, fees, books, room and board for the preparatory year</a:t>
            </a:r>
          </a:p>
          <a:p>
            <a:pPr marL="619596" lvl="1" indent="-342900">
              <a:spcBef>
                <a:spcPts val="389"/>
              </a:spcBef>
              <a:buClr>
                <a:srgbClr val="092646"/>
              </a:buClr>
              <a:buSzPts val="2590"/>
            </a:pPr>
            <a:r>
              <a:rPr lang="en-US" sz="2200" dirty="0"/>
              <a:t>Each school provides specific levels of funding based on local factors </a:t>
            </a:r>
          </a:p>
          <a:p>
            <a:pPr marL="333851" indent="-285750">
              <a:spcBef>
                <a:spcPts val="389"/>
              </a:spcBef>
              <a:buClr>
                <a:srgbClr val="092646"/>
              </a:buClr>
              <a:buSzPts val="2590"/>
              <a:buFont typeface="Arial" panose="020B0604020202020204" pitchFamily="34" charset="0"/>
              <a:buChar char="•"/>
            </a:pPr>
            <a:endParaRPr lang="en-US" sz="2400" dirty="0"/>
          </a:p>
          <a:p>
            <a:pPr marL="333851" indent="-285750">
              <a:spcBef>
                <a:spcPts val="389"/>
              </a:spcBef>
              <a:buClr>
                <a:srgbClr val="092646"/>
              </a:buClr>
              <a:buSzPts val="2590"/>
              <a:buFont typeface="Arial" panose="020B0604020202020204" pitchFamily="34" charset="0"/>
              <a:buChar char="•"/>
            </a:pPr>
            <a:r>
              <a:rPr lang="en-US" sz="2400" dirty="0"/>
              <a:t>Students who successfully complete the preparatory year receive a 4 year NROTC scholarship</a:t>
            </a:r>
          </a:p>
          <a:p>
            <a:pPr marL="333851" indent="-285750">
              <a:spcBef>
                <a:spcPts val="389"/>
              </a:spcBef>
              <a:buClr>
                <a:srgbClr val="092646"/>
              </a:buClr>
              <a:buSzPts val="2590"/>
              <a:buFont typeface="Arial" panose="020B0604020202020204" pitchFamily="34" charset="0"/>
              <a:buChar char="•"/>
            </a:pPr>
            <a:endParaRPr lang="en-US" sz="2400" dirty="0"/>
          </a:p>
          <a:p>
            <a:pPr marL="342900" lvl="1" indent="0">
              <a:spcBef>
                <a:spcPts val="389"/>
              </a:spcBef>
              <a:buClr>
                <a:schemeClr val="dk1"/>
              </a:buClr>
              <a:buSzPts val="2590"/>
              <a:buNone/>
            </a:pPr>
            <a:endParaRPr lang="en-US" sz="1500" dirty="0"/>
          </a:p>
          <a:p>
            <a:pPr marL="685800" indent="0">
              <a:spcBef>
                <a:spcPts val="389"/>
              </a:spcBef>
              <a:buSzPts val="1800"/>
              <a:buNone/>
            </a:pPr>
            <a:endParaRPr lang="en-US" sz="1500" dirty="0"/>
          </a:p>
          <a:p>
            <a:pPr marL="0" indent="0">
              <a:spcBef>
                <a:spcPts val="444"/>
              </a:spcBef>
              <a:buClr>
                <a:schemeClr val="dk1"/>
              </a:buClr>
              <a:buSzPts val="2960"/>
              <a:buNone/>
            </a:pPr>
            <a:endParaRPr lang="en-US" sz="1275" dirty="0"/>
          </a:p>
        </p:txBody>
      </p:sp>
      <p:pic>
        <p:nvPicPr>
          <p:cNvPr id="8" name="Picture 7" descr="https://roma.smugmug.com/People/Military/Military/i-9CrWwJS/0/X3/2013%20Hampton%20Roads%20Navy%20ROTC%20Pass%20In%20Review%20Ceremony%20%2840%29-X3.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06825" y="2098395"/>
            <a:ext cx="4165600" cy="3160456"/>
          </a:xfrm>
          <a:prstGeom prst="rect">
            <a:avLst/>
          </a:prstGeom>
          <a:noFill/>
          <a:ln>
            <a:noFill/>
          </a:ln>
        </p:spPr>
      </p:pic>
    </p:spTree>
    <p:extLst>
      <p:ext uri="{BB962C8B-B14F-4D97-AF65-F5344CB8AC3E}">
        <p14:creationId xmlns:p14="http://schemas.microsoft.com/office/powerpoint/2010/main" val="1521639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 23/24 NPP University Programs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Content Placeholder 2"/>
          <p:cNvSpPr>
            <a:spLocks noGrp="1"/>
          </p:cNvSpPr>
          <p:nvPr>
            <p:ph idx="1"/>
          </p:nvPr>
        </p:nvSpPr>
        <p:spPr>
          <a:xfrm>
            <a:off x="540935" y="1578766"/>
            <a:ext cx="7644060" cy="4090988"/>
          </a:xfrm>
        </p:spPr>
        <p:txBody>
          <a:bodyPr/>
          <a:lstStyle/>
          <a:p>
            <a:r>
              <a:rPr lang="en-US" i="1" dirty="0"/>
              <a:t>Arizona State University</a:t>
            </a:r>
          </a:p>
          <a:p>
            <a:r>
              <a:rPr lang="en-US" i="1" dirty="0"/>
              <a:t>Auburn University</a:t>
            </a:r>
          </a:p>
          <a:p>
            <a:r>
              <a:rPr lang="en-US" i="1" dirty="0"/>
              <a:t>Benedict University</a:t>
            </a:r>
          </a:p>
          <a:p>
            <a:r>
              <a:rPr lang="en-US" i="1" dirty="0"/>
              <a:t>Fordham University</a:t>
            </a:r>
          </a:p>
          <a:p>
            <a:r>
              <a:rPr lang="en-US" i="1" dirty="0"/>
              <a:t>Illinois Institute of Technology</a:t>
            </a:r>
          </a:p>
          <a:p>
            <a:r>
              <a:rPr lang="en-US" i="1" dirty="0"/>
              <a:t>Jacksonville University</a:t>
            </a:r>
          </a:p>
          <a:p>
            <a:r>
              <a:rPr lang="en-US" i="1" dirty="0"/>
              <a:t>Miami University of Ohio</a:t>
            </a:r>
          </a:p>
          <a:p>
            <a:r>
              <a:rPr lang="en-US" i="1" dirty="0"/>
              <a:t>Norwich University</a:t>
            </a:r>
          </a:p>
          <a:p>
            <a:r>
              <a:rPr lang="en-US" i="1" dirty="0"/>
              <a:t>Old Dominion University</a:t>
            </a:r>
          </a:p>
          <a:p>
            <a:r>
              <a:rPr lang="en-US" i="1" dirty="0"/>
              <a:t>Regent University</a:t>
            </a:r>
          </a:p>
          <a:p>
            <a:r>
              <a:rPr lang="en-US" i="1" dirty="0"/>
              <a:t>San Diego State University</a:t>
            </a:r>
          </a:p>
          <a:p>
            <a:r>
              <a:rPr lang="en-US" i="1" dirty="0"/>
              <a:t>Savannah State University</a:t>
            </a:r>
          </a:p>
          <a:p>
            <a:endParaRPr lang="en-US" i="1" dirty="0"/>
          </a:p>
          <a:p>
            <a:endParaRPr lang="en-US" sz="1200" i="1" dirty="0"/>
          </a:p>
          <a:p>
            <a:pPr marL="0" indent="0">
              <a:buNone/>
            </a:pPr>
            <a:r>
              <a:rPr lang="en-US" i="1" dirty="0"/>
              <a:t>Note: University of Oklahoma is pending (5 additional)</a:t>
            </a:r>
          </a:p>
        </p:txBody>
      </p:sp>
      <p:sp>
        <p:nvSpPr>
          <p:cNvPr id="7" name="Content Placeholder 2"/>
          <p:cNvSpPr txBox="1">
            <a:spLocks/>
          </p:cNvSpPr>
          <p:nvPr/>
        </p:nvSpPr>
        <p:spPr>
          <a:xfrm>
            <a:off x="4750727" y="1578766"/>
            <a:ext cx="4229097" cy="4090988"/>
          </a:xfrm>
          <a:prstGeom prst="rect">
            <a:avLst/>
          </a:prstGeom>
        </p:spPr>
        <p:txBody>
          <a:bodyPr lIns="0" tIns="0" rIns="0" bIns="0"/>
          <a:lstStyle>
            <a:lvl1pPr marL="228600" indent="-228600" algn="l" defTabSz="914400" rtl="0" eaLnBrk="1" latinLnBrk="0" hangingPunct="1">
              <a:spcBef>
                <a:spcPts val="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04863" indent="-2349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463"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262063"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Southern University</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SUNY Maritime</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Tuskegee University</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Arizona</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Idaho</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Maryland, Baltimore County</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Maine at </a:t>
            </a:r>
            <a:r>
              <a:rPr kumimoji="0" lang="en-US" sz="2000" b="1"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Orono</a:t>
            </a:r>
            <a:endPar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Memphis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Missouri</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Notre Dame (Holy Cross)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University of San Diego</a:t>
            </a:r>
          </a:p>
        </p:txBody>
      </p:sp>
      <p:sp>
        <p:nvSpPr>
          <p:cNvPr id="12" name="Content Placeholder 11"/>
          <p:cNvSpPr>
            <a:spLocks noGrp="1"/>
          </p:cNvSpPr>
          <p:nvPr>
            <p:ph sz="quarter" idx="13"/>
          </p:nvPr>
        </p:nvSpPr>
        <p:spPr/>
        <p:txBody>
          <a:bodyPr/>
          <a:lstStyle/>
          <a:p>
            <a:r>
              <a:rPr lang="en-US" dirty="0"/>
              <a:t>AY 23-24 Maximum of 209 Navy Preparatory Scholarship Reservations</a:t>
            </a:r>
          </a:p>
        </p:txBody>
      </p:sp>
    </p:spTree>
    <p:extLst>
      <p:ext uri="{BB962C8B-B14F-4D97-AF65-F5344CB8AC3E}">
        <p14:creationId xmlns:p14="http://schemas.microsoft.com/office/powerpoint/2010/main" val="557725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72FC-A0E3-48CC-81BA-5455B5394629}"/>
              </a:ext>
            </a:extLst>
          </p:cNvPr>
          <p:cNvSpPr>
            <a:spLocks noGrp="1"/>
          </p:cNvSpPr>
          <p:nvPr>
            <p:ph type="title"/>
          </p:nvPr>
        </p:nvSpPr>
        <p:spPr>
          <a:xfrm>
            <a:off x="457200" y="334736"/>
            <a:ext cx="8458200" cy="777240"/>
          </a:xfrm>
        </p:spPr>
        <p:txBody>
          <a:bodyPr vert="horz" lIns="68580" tIns="34290" rIns="68580" bIns="34290" rtlCol="0" anchor="b">
            <a:normAutofit fontScale="90000"/>
          </a:bodyPr>
          <a:lstStyle/>
          <a:p>
            <a:pPr algn="ctr"/>
            <a:r>
              <a:rPr lang="en-US" sz="3450" b="1" dirty="0"/>
              <a:t>During the preparatory year, </a:t>
            </a:r>
            <a:br>
              <a:rPr lang="en-US" sz="3450" b="1" dirty="0"/>
            </a:br>
            <a:r>
              <a:rPr lang="en-US" sz="3450" b="1" dirty="0"/>
              <a:t>students take a variation of: </a:t>
            </a:r>
          </a:p>
        </p:txBody>
      </p:sp>
      <p:pic>
        <p:nvPicPr>
          <p:cNvPr id="2050" name="Picture 2" descr="Amazon plans textbook rentals as cheaper option for students - GeekWire">
            <a:extLst>
              <a:ext uri="{FF2B5EF4-FFF2-40B4-BE49-F238E27FC236}">
                <a16:creationId xmlns:a16="http://schemas.microsoft.com/office/drawing/2014/main" id="{67CB5617-67BC-4DCF-B6B9-538BF32D8F3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6201615" y="1983922"/>
            <a:ext cx="2713785" cy="28022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8976AB-D151-408E-98F7-E8169C96E079}"/>
              </a:ext>
            </a:extLst>
          </p:cNvPr>
          <p:cNvSpPr>
            <a:spLocks noGrp="1"/>
          </p:cNvSpPr>
          <p:nvPr>
            <p:ph type="subTitle" idx="4294967295"/>
          </p:nvPr>
        </p:nvSpPr>
        <p:spPr>
          <a:xfrm>
            <a:off x="250371" y="1363549"/>
            <a:ext cx="6400800" cy="4513036"/>
          </a:xfrm>
          <a:prstGeom prst="rect">
            <a:avLst/>
          </a:prstGeom>
        </p:spPr>
        <p:txBody>
          <a:bodyPr vert="horz" lIns="68580" tIns="34290" rIns="68580" bIns="34290" rtlCol="0" anchor="t">
            <a:normAutofit fontScale="92500" lnSpcReduction="10000"/>
          </a:bodyPr>
          <a:lstStyle/>
          <a:p>
            <a:pPr lvl="1"/>
            <a:r>
              <a:rPr lang="en-US" b="1" dirty="0">
                <a:effectLst/>
              </a:rPr>
              <a:t>College Algebra </a:t>
            </a:r>
          </a:p>
          <a:p>
            <a:pPr lvl="1"/>
            <a:r>
              <a:rPr lang="en-US" b="1" dirty="0">
                <a:effectLst/>
              </a:rPr>
              <a:t>Pre-Calculus </a:t>
            </a:r>
          </a:p>
          <a:p>
            <a:pPr lvl="1"/>
            <a:r>
              <a:rPr lang="en-US" b="1" dirty="0">
                <a:effectLst/>
              </a:rPr>
              <a:t>Physics </a:t>
            </a:r>
          </a:p>
          <a:p>
            <a:pPr lvl="1"/>
            <a:r>
              <a:rPr lang="en-US" b="1" dirty="0">
                <a:effectLst/>
              </a:rPr>
              <a:t>English </a:t>
            </a:r>
          </a:p>
          <a:p>
            <a:pPr lvl="1"/>
            <a:r>
              <a:rPr lang="en-US" b="1" dirty="0">
                <a:effectLst/>
              </a:rPr>
              <a:t>Communications </a:t>
            </a:r>
          </a:p>
          <a:p>
            <a:pPr lvl="1"/>
            <a:r>
              <a:rPr lang="en-US" b="1" dirty="0">
                <a:effectLst/>
              </a:rPr>
              <a:t>University 101 </a:t>
            </a:r>
          </a:p>
          <a:p>
            <a:pPr lvl="1"/>
            <a:r>
              <a:rPr lang="en-US" b="1" dirty="0">
                <a:effectLst/>
              </a:rPr>
              <a:t>Introduction to Military Science</a:t>
            </a:r>
          </a:p>
          <a:p>
            <a:pPr lvl="1"/>
            <a:endParaRPr lang="en-US" sz="1650" b="1" dirty="0"/>
          </a:p>
          <a:p>
            <a:pPr lvl="1"/>
            <a:r>
              <a:rPr lang="en-US" sz="3600" b="1" dirty="0"/>
              <a:t>Tutoring, Guidance, and Mentorship</a:t>
            </a:r>
          </a:p>
        </p:txBody>
      </p:sp>
    </p:spTree>
    <p:extLst>
      <p:ext uri="{BB962C8B-B14F-4D97-AF65-F5344CB8AC3E}">
        <p14:creationId xmlns:p14="http://schemas.microsoft.com/office/powerpoint/2010/main" val="1266244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3" y="1343025"/>
            <a:ext cx="8686794" cy="5274228"/>
          </a:xfrm>
        </p:spPr>
        <p:txBody>
          <a:bodyPr/>
          <a:lstStyle/>
          <a:p>
            <a:r>
              <a:rPr lang="en-US" sz="1800" dirty="0"/>
              <a:t>One-year preparatory program, funded by the University</a:t>
            </a:r>
          </a:p>
          <a:p>
            <a:endParaRPr lang="en-US" sz="1800" dirty="0"/>
          </a:p>
          <a:p>
            <a:r>
              <a:rPr lang="en-US" sz="1800" dirty="0"/>
              <a:t>Ideal graduate performance competitive with scholarship MIDN 4/C</a:t>
            </a:r>
          </a:p>
          <a:p>
            <a:pPr lvl="1"/>
            <a:r>
              <a:rPr lang="en-US" sz="2000" dirty="0"/>
              <a:t>Mastery of math through pre-calculus and physics/chemistry</a:t>
            </a:r>
          </a:p>
          <a:p>
            <a:pPr lvl="1"/>
            <a:r>
              <a:rPr lang="en-US" sz="2000" dirty="0"/>
              <a:t>Introductory understanding of Calculus</a:t>
            </a:r>
          </a:p>
          <a:p>
            <a:pPr lvl="1"/>
            <a:r>
              <a:rPr lang="en-US" sz="2000" dirty="0"/>
              <a:t>Able to exceed PRT minimums</a:t>
            </a:r>
          </a:p>
          <a:p>
            <a:pPr lvl="1"/>
            <a:r>
              <a:rPr lang="en-US" sz="2000" dirty="0"/>
              <a:t>Above a 3.3 GPA with a least 24 college credit hours</a:t>
            </a:r>
          </a:p>
          <a:p>
            <a:endParaRPr lang="en-US" sz="1800" dirty="0"/>
          </a:p>
          <a:p>
            <a:r>
              <a:rPr lang="en-US" sz="1800" dirty="0"/>
              <a:t>Required performance minimums</a:t>
            </a:r>
          </a:p>
          <a:p>
            <a:pPr lvl="1"/>
            <a:r>
              <a:rPr lang="en-US" dirty="0"/>
              <a:t>2.8 GPA with 15 credit hours, based on historic USNA NAPS Data</a:t>
            </a:r>
          </a:p>
          <a:p>
            <a:pPr lvl="1"/>
            <a:r>
              <a:rPr lang="en-US" dirty="0"/>
              <a:t>Pass the PRT with a good-low</a:t>
            </a:r>
          </a:p>
          <a:p>
            <a:pPr lvl="1"/>
            <a:r>
              <a:rPr lang="en-US" dirty="0"/>
              <a:t>Good Standing with the affiliated unit</a:t>
            </a:r>
          </a:p>
          <a:p>
            <a:pPr lvl="1"/>
            <a:r>
              <a:rPr lang="en-US" dirty="0"/>
              <a:t>Recommend by University and NROTC Professor of Naval Science (PNS)/CO</a:t>
            </a:r>
          </a:p>
          <a:p>
            <a:endParaRPr lang="en-US" sz="1800" dirty="0"/>
          </a:p>
          <a:p>
            <a:r>
              <a:rPr lang="en-US" sz="1800" dirty="0"/>
              <a:t>MIDN Candidates are non-contract MIDN (DOD-I)</a:t>
            </a:r>
          </a:p>
          <a:p>
            <a:pPr lvl="1"/>
            <a:r>
              <a:rPr lang="en-US" dirty="0"/>
              <a:t>Uniforms, basic summer training, PT, participate in NROTC training events</a:t>
            </a: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a:ln>
                  <a:noFill/>
                </a:ln>
                <a:solidFill>
                  <a:prstClr val="black"/>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itle 1">
            <a:extLst>
              <a:ext uri="{FF2B5EF4-FFF2-40B4-BE49-F238E27FC236}">
                <a16:creationId xmlns:a16="http://schemas.microsoft.com/office/drawing/2014/main" id="{FB38D320-A90D-4600-ADEF-A4005345630E}"/>
              </a:ext>
            </a:extLst>
          </p:cNvPr>
          <p:cNvSpPr>
            <a:spLocks noGrp="1"/>
          </p:cNvSpPr>
          <p:nvPr>
            <p:ph type="title"/>
          </p:nvPr>
        </p:nvSpPr>
        <p:spPr>
          <a:xfrm>
            <a:off x="457200" y="228600"/>
            <a:ext cx="8458200" cy="777240"/>
          </a:xfrm>
        </p:spPr>
        <p:txBody>
          <a:bodyPr/>
          <a:lstStyle/>
          <a:p>
            <a:r>
              <a:rPr lang="en-US" sz="3200" dirty="0"/>
              <a:t>NROTC Preparatory Program (NPP) </a:t>
            </a:r>
          </a:p>
        </p:txBody>
      </p:sp>
    </p:spTree>
    <p:extLst>
      <p:ext uri="{BB962C8B-B14F-4D97-AF65-F5344CB8AC3E}">
        <p14:creationId xmlns:p14="http://schemas.microsoft.com/office/powerpoint/2010/main" val="1129535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1D38-8D90-4F32-B99F-04626BC17470}"/>
              </a:ext>
            </a:extLst>
          </p:cNvPr>
          <p:cNvSpPr>
            <a:spLocks noGrp="1"/>
          </p:cNvSpPr>
          <p:nvPr>
            <p:ph type="title"/>
          </p:nvPr>
        </p:nvSpPr>
        <p:spPr/>
        <p:txBody>
          <a:bodyPr/>
          <a:lstStyle/>
          <a:p>
            <a:r>
              <a:rPr lang="en-US" dirty="0"/>
              <a:t>Status of the Program</a:t>
            </a:r>
          </a:p>
        </p:txBody>
      </p:sp>
      <p:graphicFrame>
        <p:nvGraphicFramePr>
          <p:cNvPr id="4" name="Content Placeholder 3">
            <a:extLst>
              <a:ext uri="{FF2B5EF4-FFF2-40B4-BE49-F238E27FC236}">
                <a16:creationId xmlns:a16="http://schemas.microsoft.com/office/drawing/2014/main" id="{73D30CED-FAF3-4F8B-8383-7DB8A5E02FAA}"/>
              </a:ext>
            </a:extLst>
          </p:cNvPr>
          <p:cNvGraphicFramePr>
            <a:graphicFrameLocks noGrp="1"/>
          </p:cNvGraphicFramePr>
          <p:nvPr>
            <p:ph idx="1"/>
          </p:nvPr>
        </p:nvGraphicFramePr>
        <p:xfrm>
          <a:off x="235131" y="2352947"/>
          <a:ext cx="8673738" cy="4076057"/>
        </p:xfrm>
        <a:graphic>
          <a:graphicData uri="http://schemas.openxmlformats.org/drawingml/2006/table">
            <a:tbl>
              <a:tblPr firstRow="1" firstCol="1" bandRow="1">
                <a:tableStyleId>{5C22544A-7EE6-4342-B048-85BDC9FD1C3A}</a:tableStyleId>
              </a:tblPr>
              <a:tblGrid>
                <a:gridCol w="915765">
                  <a:extLst>
                    <a:ext uri="{9D8B030D-6E8A-4147-A177-3AD203B41FA5}">
                      <a16:colId xmlns:a16="http://schemas.microsoft.com/office/drawing/2014/main" val="415931683"/>
                    </a:ext>
                  </a:extLst>
                </a:gridCol>
                <a:gridCol w="1306778">
                  <a:extLst>
                    <a:ext uri="{9D8B030D-6E8A-4147-A177-3AD203B41FA5}">
                      <a16:colId xmlns:a16="http://schemas.microsoft.com/office/drawing/2014/main" val="3665006991"/>
                    </a:ext>
                  </a:extLst>
                </a:gridCol>
                <a:gridCol w="1631430">
                  <a:extLst>
                    <a:ext uri="{9D8B030D-6E8A-4147-A177-3AD203B41FA5}">
                      <a16:colId xmlns:a16="http://schemas.microsoft.com/office/drawing/2014/main" val="3634265280"/>
                    </a:ext>
                  </a:extLst>
                </a:gridCol>
                <a:gridCol w="1519130">
                  <a:extLst>
                    <a:ext uri="{9D8B030D-6E8A-4147-A177-3AD203B41FA5}">
                      <a16:colId xmlns:a16="http://schemas.microsoft.com/office/drawing/2014/main" val="2681325464"/>
                    </a:ext>
                  </a:extLst>
                </a:gridCol>
                <a:gridCol w="1689624">
                  <a:extLst>
                    <a:ext uri="{9D8B030D-6E8A-4147-A177-3AD203B41FA5}">
                      <a16:colId xmlns:a16="http://schemas.microsoft.com/office/drawing/2014/main" val="2107142237"/>
                    </a:ext>
                  </a:extLst>
                </a:gridCol>
                <a:gridCol w="1611011">
                  <a:extLst>
                    <a:ext uri="{9D8B030D-6E8A-4147-A177-3AD203B41FA5}">
                      <a16:colId xmlns:a16="http://schemas.microsoft.com/office/drawing/2014/main" val="3944741416"/>
                    </a:ext>
                  </a:extLst>
                </a:gridCol>
              </a:tblGrid>
              <a:tr h="1156701">
                <a:tc>
                  <a:txBody>
                    <a:bodyPr/>
                    <a:lstStyle/>
                    <a:p>
                      <a:pPr marL="0" marR="0">
                        <a:lnSpc>
                          <a:spcPct val="106000"/>
                        </a:lnSpc>
                        <a:spcBef>
                          <a:spcPts val="0"/>
                        </a:spcBef>
                        <a:spcAft>
                          <a:spcPts val="0"/>
                        </a:spcAft>
                      </a:pPr>
                      <a:r>
                        <a:rPr lang="en-US" sz="1500" dirty="0">
                          <a:effectLst/>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University Programs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Maximum Reservations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Initial Enrollments</a:t>
                      </a:r>
                    </a:p>
                    <a:p>
                      <a:pPr marL="0" marR="0" algn="ctr">
                        <a:lnSpc>
                          <a:spcPct val="106000"/>
                        </a:lnSpc>
                        <a:spcBef>
                          <a:spcPts val="0"/>
                        </a:spcBef>
                        <a:spcAft>
                          <a:spcPts val="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In </a:t>
                      </a:r>
                    </a:p>
                    <a:p>
                      <a:pPr marL="0" marR="0" algn="ctr">
                        <a:lnSpc>
                          <a:spcPct val="106000"/>
                        </a:lnSpc>
                        <a:spcBef>
                          <a:spcPts val="0"/>
                        </a:spcBef>
                        <a:spcAft>
                          <a:spcPts val="0"/>
                        </a:spcAf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NPP</a:t>
                      </a:r>
                    </a:p>
                  </a:txBody>
                  <a:tcPr marL="51435" marR="51435" marT="0" marB="0" anchor="ctr"/>
                </a:tc>
                <a:tc>
                  <a:txBody>
                    <a:bodyPr/>
                    <a:lstStyle/>
                    <a:p>
                      <a:pPr marL="0" marR="0" algn="ctr">
                        <a:lnSpc>
                          <a:spcPct val="106000"/>
                        </a:lnSpc>
                        <a:spcBef>
                          <a:spcPts val="0"/>
                        </a:spcBef>
                        <a:spcAft>
                          <a:spcPts val="0"/>
                        </a:spcAft>
                      </a:pPr>
                      <a:r>
                        <a:rPr lang="en-US" sz="1500" dirty="0">
                          <a:effectLst/>
                        </a:rPr>
                        <a:t>Follow-on Scholarships Earned</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Commissions Earned</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86628372"/>
                  </a:ext>
                </a:extLst>
              </a:tr>
              <a:tr h="440263">
                <a:tc>
                  <a:txBody>
                    <a:bodyPr/>
                    <a:lstStyle/>
                    <a:p>
                      <a:pPr marL="0" marR="0" algn="ctr">
                        <a:lnSpc>
                          <a:spcPct val="106000"/>
                        </a:lnSpc>
                        <a:spcBef>
                          <a:spcPts val="0"/>
                        </a:spcBef>
                        <a:spcAft>
                          <a:spcPts val="0"/>
                        </a:spcAft>
                      </a:pPr>
                      <a:r>
                        <a:rPr lang="en-US" sz="1500" dirty="0">
                          <a:effectLst/>
                        </a:rPr>
                        <a:t>AY 18/19</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2</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8</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8</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7</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TBD Jun 2023</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3493350643"/>
                  </a:ext>
                </a:extLst>
              </a:tr>
              <a:tr h="440263">
                <a:tc>
                  <a:txBody>
                    <a:bodyPr/>
                    <a:lstStyle/>
                    <a:p>
                      <a:pPr marL="0" marR="0" algn="ctr">
                        <a:lnSpc>
                          <a:spcPct val="106000"/>
                        </a:lnSpc>
                        <a:spcBef>
                          <a:spcPts val="0"/>
                        </a:spcBef>
                        <a:spcAft>
                          <a:spcPts val="0"/>
                        </a:spcAft>
                      </a:pPr>
                      <a:r>
                        <a:rPr lang="en-US" sz="1500" dirty="0">
                          <a:effectLst/>
                        </a:rPr>
                        <a:t>AY 19/20</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14</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84</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66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49</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TBD Jun 2024</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508025738"/>
                  </a:ext>
                </a:extLst>
              </a:tr>
              <a:tr h="440263">
                <a:tc>
                  <a:txBody>
                    <a:bodyPr/>
                    <a:lstStyle/>
                    <a:p>
                      <a:pPr marL="0" marR="0" algn="ctr">
                        <a:lnSpc>
                          <a:spcPct val="106000"/>
                        </a:lnSpc>
                        <a:spcBef>
                          <a:spcPts val="0"/>
                        </a:spcBef>
                        <a:spcAft>
                          <a:spcPts val="0"/>
                        </a:spcAft>
                      </a:pPr>
                      <a:r>
                        <a:rPr lang="en-US" sz="1500" dirty="0">
                          <a:effectLst/>
                        </a:rPr>
                        <a:t>AY 20/21</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19</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149</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109</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85</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 TBD Jun 2025</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790433762"/>
                  </a:ext>
                </a:extLst>
              </a:tr>
              <a:tr h="440263">
                <a:tc>
                  <a:txBody>
                    <a:bodyPr/>
                    <a:lstStyle/>
                    <a:p>
                      <a:pPr marL="0" marR="0" algn="ctr">
                        <a:lnSpc>
                          <a:spcPct val="106000"/>
                        </a:lnSpc>
                        <a:spcBef>
                          <a:spcPts val="0"/>
                        </a:spcBef>
                        <a:spcAft>
                          <a:spcPts val="0"/>
                        </a:spcAft>
                      </a:pPr>
                      <a:r>
                        <a:rPr lang="en-US" sz="1500" dirty="0">
                          <a:effectLst/>
                        </a:rPr>
                        <a:t>AY 21/22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19</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157</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113</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lvl="0" algn="ctr">
                        <a:lnSpc>
                          <a:spcPct val="106000"/>
                        </a:lnSpc>
                        <a:spcBef>
                          <a:spcPts val="0"/>
                        </a:spcBef>
                        <a:spcAft>
                          <a:spcPts val="0"/>
                        </a:spcAft>
                        <a:buNone/>
                      </a:pPr>
                      <a:r>
                        <a:rPr lang="en-US" sz="1500" baseline="0" dirty="0">
                          <a:effectLst/>
                        </a:rPr>
                        <a:t>66</a:t>
                      </a:r>
                      <a:endParaRPr lang="en-US" dirty="0"/>
                    </a:p>
                  </a:txBody>
                  <a:tcPr marL="51435" marR="51435" marT="0" marB="0" anchor="ctr"/>
                </a:tc>
                <a:tc>
                  <a:txBody>
                    <a:bodyPr/>
                    <a:lstStyle/>
                    <a:p>
                      <a:pPr marL="0" marR="0" algn="ctr">
                        <a:lnSpc>
                          <a:spcPct val="106000"/>
                        </a:lnSpc>
                        <a:spcBef>
                          <a:spcPts val="0"/>
                        </a:spcBef>
                        <a:spcAft>
                          <a:spcPts val="0"/>
                        </a:spcAft>
                      </a:pPr>
                      <a:r>
                        <a:rPr lang="en-US" sz="1500" dirty="0">
                          <a:effectLst/>
                        </a:rPr>
                        <a:t> TBD Jun 2026</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299725842"/>
                  </a:ext>
                </a:extLst>
              </a:tr>
              <a:tr h="556968">
                <a:tc>
                  <a:txBody>
                    <a:bodyPr/>
                    <a:lstStyle/>
                    <a:p>
                      <a:pPr marL="0" marR="0" algn="ctr">
                        <a:lnSpc>
                          <a:spcPct val="106000"/>
                        </a:lnSpc>
                        <a:spcBef>
                          <a:spcPts val="0"/>
                        </a:spcBef>
                        <a:spcAft>
                          <a:spcPts val="0"/>
                        </a:spcAft>
                      </a:pPr>
                      <a:r>
                        <a:rPr lang="en-US" sz="1500" dirty="0">
                          <a:effectLst/>
                        </a:rPr>
                        <a:t>AY 22/23 </a:t>
                      </a:r>
                      <a:endParaRPr lang="en-US" sz="1500">
                        <a:effectLst/>
                      </a:endParaRPr>
                    </a:p>
                  </a:txBody>
                  <a:tcPr marL="51435" marR="51435" marT="0" marB="0" anchor="ctr"/>
                </a:tc>
                <a:tc>
                  <a:txBody>
                    <a:bodyPr/>
                    <a:lstStyle/>
                    <a:p>
                      <a:pPr marL="0" marR="0" algn="ctr">
                        <a:lnSpc>
                          <a:spcPct val="106000"/>
                        </a:lnSpc>
                        <a:spcBef>
                          <a:spcPts val="0"/>
                        </a:spcBef>
                        <a:spcAft>
                          <a:spcPts val="0"/>
                        </a:spcAft>
                      </a:pPr>
                      <a:r>
                        <a:rPr lang="en-US" sz="1500" dirty="0">
                          <a:effectLst/>
                        </a:rPr>
                        <a:t>22</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rPr>
                        <a:t>197</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6000"/>
                        </a:lnSpc>
                        <a:spcBef>
                          <a:spcPts val="0"/>
                        </a:spcBef>
                        <a:spcAft>
                          <a:spcPts val="0"/>
                        </a:spcAft>
                      </a:pPr>
                      <a:r>
                        <a:rPr lang="en-US" sz="1500" dirty="0">
                          <a:effectLst/>
                          <a:latin typeface="Calibri"/>
                          <a:ea typeface="Times New Roman" panose="02020603050405020304" pitchFamily="18" charset="0"/>
                          <a:cs typeface="Times New Roman"/>
                        </a:rPr>
                        <a:t>109</a:t>
                      </a:r>
                    </a:p>
                  </a:txBody>
                  <a:tcPr marL="51435" marR="51435" marT="0" marB="0" anchor="ctr"/>
                </a:tc>
                <a:tc>
                  <a:txBody>
                    <a:bodyPr/>
                    <a:lstStyle/>
                    <a:p>
                      <a:pPr marL="0" marR="0" algn="ctr">
                        <a:lnSpc>
                          <a:spcPct val="106000"/>
                        </a:lnSpc>
                        <a:spcBef>
                          <a:spcPts val="0"/>
                        </a:spcBef>
                        <a:spcAft>
                          <a:spcPts val="0"/>
                        </a:spcAft>
                      </a:pPr>
                      <a:r>
                        <a:rPr lang="en-US" sz="1500" dirty="0">
                          <a:effectLst/>
                        </a:rPr>
                        <a:t> TBD July 2023</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500" dirty="0">
                          <a:effectLst/>
                        </a:rPr>
                        <a:t>TBD Jun 2027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2342177698"/>
                  </a:ext>
                </a:extLst>
              </a:tr>
              <a:tr h="556967">
                <a:tc>
                  <a:txBody>
                    <a:bodyPr/>
                    <a:lstStyle/>
                    <a:p>
                      <a:pPr marL="0" lvl="0" algn="ctr">
                        <a:lnSpc>
                          <a:spcPct val="106000"/>
                        </a:lnSpc>
                        <a:spcBef>
                          <a:spcPts val="0"/>
                        </a:spcBef>
                        <a:spcAft>
                          <a:spcPts val="0"/>
                        </a:spcAft>
                        <a:buNone/>
                      </a:pPr>
                      <a:r>
                        <a:rPr lang="en-US" sz="1500" dirty="0">
                          <a:effectLst/>
                        </a:rPr>
                        <a:t>AY 23/24</a:t>
                      </a:r>
                    </a:p>
                    <a:p>
                      <a:pPr marL="0" lvl="0" algn="ctr">
                        <a:lnSpc>
                          <a:spcPct val="106000"/>
                        </a:lnSpc>
                        <a:spcBef>
                          <a:spcPts val="0"/>
                        </a:spcBef>
                        <a:spcAft>
                          <a:spcPts val="0"/>
                        </a:spcAft>
                        <a:buNone/>
                      </a:pPr>
                      <a:r>
                        <a:rPr lang="en-US" sz="1500" dirty="0">
                          <a:effectLst/>
                        </a:rPr>
                        <a:t>Goals</a:t>
                      </a:r>
                    </a:p>
                  </a:txBody>
                  <a:tcPr marL="51435" marR="51435" marT="0" marB="0" anchor="ctr"/>
                </a:tc>
                <a:tc>
                  <a:txBody>
                    <a:bodyPr/>
                    <a:lstStyle/>
                    <a:p>
                      <a:pPr marL="0" lvl="0" algn="ctr">
                        <a:lnSpc>
                          <a:spcPct val="106000"/>
                        </a:lnSpc>
                        <a:spcBef>
                          <a:spcPts val="0"/>
                        </a:spcBef>
                        <a:spcAft>
                          <a:spcPts val="0"/>
                        </a:spcAft>
                        <a:buNone/>
                      </a:pPr>
                      <a:r>
                        <a:rPr lang="en-US" sz="1500" dirty="0">
                          <a:effectLst/>
                        </a:rPr>
                        <a:t>22</a:t>
                      </a:r>
                    </a:p>
                  </a:txBody>
                  <a:tcPr marL="51435" marR="51435" marT="0" marB="0" anchor="ctr"/>
                </a:tc>
                <a:tc>
                  <a:txBody>
                    <a:bodyPr/>
                    <a:lstStyle/>
                    <a:p>
                      <a:pPr marL="0" lvl="0" algn="ctr">
                        <a:lnSpc>
                          <a:spcPct val="106000"/>
                        </a:lnSpc>
                        <a:spcBef>
                          <a:spcPts val="0"/>
                        </a:spcBef>
                        <a:spcAft>
                          <a:spcPts val="0"/>
                        </a:spcAft>
                        <a:buNone/>
                      </a:pPr>
                      <a:r>
                        <a:rPr lang="en-US" sz="1500" dirty="0">
                          <a:effectLst/>
                        </a:rPr>
                        <a:t>209</a:t>
                      </a:r>
                    </a:p>
                  </a:txBody>
                  <a:tcPr marL="51435" marR="51435" marT="0" marB="0" anchor="ctr"/>
                </a:tc>
                <a:tc>
                  <a:txBody>
                    <a:bodyPr/>
                    <a:lstStyle/>
                    <a:p>
                      <a:pPr marL="0" lvl="0" algn="ctr">
                        <a:lnSpc>
                          <a:spcPct val="106000"/>
                        </a:lnSpc>
                        <a:spcBef>
                          <a:spcPts val="0"/>
                        </a:spcBef>
                        <a:spcAft>
                          <a:spcPts val="0"/>
                        </a:spcAft>
                        <a:buNone/>
                      </a:pPr>
                      <a:r>
                        <a:rPr lang="en-US" sz="1500" dirty="0">
                          <a:effectLst/>
                          <a:latin typeface="Calibri"/>
                          <a:ea typeface="Times New Roman" panose="02020603050405020304" pitchFamily="18" charset="0"/>
                          <a:cs typeface="Times New Roman"/>
                        </a:rPr>
                        <a:t>TBD JUNE 2023</a:t>
                      </a:r>
                    </a:p>
                  </a:txBody>
                  <a:tcPr marL="51435" marR="51435" marT="0" marB="0" anchor="ctr"/>
                </a:tc>
                <a:tc>
                  <a:txBody>
                    <a:bodyPr/>
                    <a:lstStyle/>
                    <a:p>
                      <a:pPr marL="0" lvl="0" algn="ctr">
                        <a:lnSpc>
                          <a:spcPct val="106000"/>
                        </a:lnSpc>
                        <a:spcBef>
                          <a:spcPts val="0"/>
                        </a:spcBef>
                        <a:spcAft>
                          <a:spcPts val="0"/>
                        </a:spcAft>
                        <a:buNone/>
                      </a:pPr>
                      <a:r>
                        <a:rPr lang="en-US" sz="1500" dirty="0">
                          <a:effectLst/>
                        </a:rPr>
                        <a:t>TBD JULY2024</a:t>
                      </a:r>
                    </a:p>
                  </a:txBody>
                  <a:tcPr marL="51435" marR="51435" marT="0" marB="0" anchor="ctr"/>
                </a:tc>
                <a:tc>
                  <a:txBody>
                    <a:bodyPr/>
                    <a:lstStyle/>
                    <a:p>
                      <a:pPr marL="0" lvl="0" algn="ctr">
                        <a:lnSpc>
                          <a:spcPct val="100000"/>
                        </a:lnSpc>
                        <a:spcBef>
                          <a:spcPts val="0"/>
                        </a:spcBef>
                        <a:spcAft>
                          <a:spcPts val="0"/>
                        </a:spcAft>
                        <a:buNone/>
                      </a:pPr>
                      <a:r>
                        <a:rPr lang="en-US" sz="1500" dirty="0">
                          <a:effectLst/>
                        </a:rPr>
                        <a:t>TBD JUNE 2028</a:t>
                      </a:r>
                    </a:p>
                  </a:txBody>
                  <a:tcPr marL="51435" marR="51435" marT="0" marB="0" anchor="ctr"/>
                </a:tc>
                <a:extLst>
                  <a:ext uri="{0D108BD9-81ED-4DB2-BD59-A6C34878D82A}">
                    <a16:rowId xmlns:a16="http://schemas.microsoft.com/office/drawing/2014/main" val="869789980"/>
                  </a:ext>
                </a:extLst>
              </a:tr>
            </a:tbl>
          </a:graphicData>
        </a:graphic>
      </p:graphicFrame>
      <p:sp>
        <p:nvSpPr>
          <p:cNvPr id="3" name="TextBox 2">
            <a:extLst>
              <a:ext uri="{FF2B5EF4-FFF2-40B4-BE49-F238E27FC236}">
                <a16:creationId xmlns:a16="http://schemas.microsoft.com/office/drawing/2014/main" id="{F4DD35DE-030D-4736-A55B-965F664CB599}"/>
              </a:ext>
            </a:extLst>
          </p:cNvPr>
          <p:cNvSpPr txBox="1"/>
          <p:nvPr/>
        </p:nvSpPr>
        <p:spPr>
          <a:xfrm>
            <a:off x="751115" y="1448561"/>
            <a:ext cx="76417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NROTC Preparatory Scholarship Reservations (NPSR)</a:t>
            </a:r>
          </a:p>
        </p:txBody>
      </p:sp>
    </p:spTree>
    <p:extLst>
      <p:ext uri="{BB962C8B-B14F-4D97-AF65-F5344CB8AC3E}">
        <p14:creationId xmlns:p14="http://schemas.microsoft.com/office/powerpoint/2010/main" val="1967695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50A4A6-6D36-4B38-BC95-07EC870227BE}"/>
              </a:ext>
            </a:extLst>
          </p:cNvPr>
          <p:cNvSpPr>
            <a:spLocks noGrp="1"/>
          </p:cNvSpPr>
          <p:nvPr>
            <p:ph idx="1"/>
          </p:nvPr>
        </p:nvSpPr>
        <p:spPr>
          <a:xfrm>
            <a:off x="292894" y="5786438"/>
            <a:ext cx="8622506" cy="617935"/>
          </a:xfrm>
        </p:spPr>
        <p:txBody>
          <a:bodyPr/>
          <a:lstStyle/>
          <a:p>
            <a:pPr marL="0" indent="0">
              <a:buNone/>
            </a:pPr>
            <a:r>
              <a:rPr lang="en-US" sz="1600" u="sng" dirty="0">
                <a:solidFill>
                  <a:srgbClr val="0563C1"/>
                </a:solidFill>
                <a:latin typeface="Times New Roman" panose="02020603050405020304" pitchFamily="18" charset="0"/>
                <a:ea typeface="Calibri" panose="020F0502020204030204" pitchFamily="34" charset="0"/>
                <a:hlinkClick r:id="rId3"/>
              </a:rPr>
              <a:t>https://www.netc.navy.mil/Commands/Naval-Service-Training-Command/NROTC/NPSR/</a:t>
            </a:r>
            <a:endParaRPr lang="en-US" sz="1600" dirty="0">
              <a:latin typeface="Times New Roman" panose="02020603050405020304" pitchFamily="18" charset="0"/>
              <a:ea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9DD9B16C-84AF-44F0-86DB-3033B0F2988A}"/>
              </a:ext>
            </a:extLst>
          </p:cNvPr>
          <p:cNvPicPr>
            <a:picLocks noChangeAspect="1"/>
          </p:cNvPicPr>
          <p:nvPr/>
        </p:nvPicPr>
        <p:blipFill>
          <a:blip r:embed="rId4"/>
          <a:stretch>
            <a:fillRect/>
          </a:stretch>
        </p:blipFill>
        <p:spPr>
          <a:xfrm>
            <a:off x="1071562" y="1245870"/>
            <a:ext cx="7000875" cy="4300538"/>
          </a:xfrm>
          <a:prstGeom prst="rect">
            <a:avLst/>
          </a:prstGeom>
        </p:spPr>
      </p:pic>
    </p:spTree>
    <p:extLst>
      <p:ext uri="{BB962C8B-B14F-4D97-AF65-F5344CB8AC3E}">
        <p14:creationId xmlns:p14="http://schemas.microsoft.com/office/powerpoint/2010/main" val="208113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lowchart: Document 68"/>
          <p:cNvSpPr/>
          <p:nvPr/>
        </p:nvSpPr>
        <p:spPr>
          <a:xfrm>
            <a:off x="450664" y="2932708"/>
            <a:ext cx="1344265" cy="792512"/>
          </a:xfrm>
          <a:prstGeom prst="flowChartDocument">
            <a:avLst/>
          </a:prstGeom>
          <a:ln w="952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sng" strike="noStrike" kern="1200" cap="none" spc="0" normalizeH="0" baseline="0" noProof="0"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a:ea typeface="+mn-ea"/>
              <a:cs typeface="+mn-cs"/>
            </a:endParaRPr>
          </a:p>
        </p:txBody>
      </p:sp>
      <p:sp>
        <p:nvSpPr>
          <p:cNvPr id="2" name="Title 1"/>
          <p:cNvSpPr>
            <a:spLocks noGrp="1"/>
          </p:cNvSpPr>
          <p:nvPr>
            <p:ph type="title"/>
          </p:nvPr>
        </p:nvSpPr>
        <p:spPr/>
        <p:txBody>
          <a:bodyPr/>
          <a:lstStyle/>
          <a:p>
            <a:r>
              <a:rPr lang="en-US" altLang="en-US" dirty="0"/>
              <a:t>NPP Scholarship Reservation Flow Chart</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extBox 3"/>
          <p:cNvSpPr txBox="1"/>
          <p:nvPr/>
        </p:nvSpPr>
        <p:spPr>
          <a:xfrm>
            <a:off x="478300" y="1534090"/>
            <a:ext cx="1410056" cy="923330"/>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Senior Naval Science Instructor (SNSI)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Publicize and encourage qualified students to apply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5" name="TextBox 4"/>
          <p:cNvSpPr txBox="1"/>
          <p:nvPr/>
        </p:nvSpPr>
        <p:spPr>
          <a:xfrm>
            <a:off x="2284350" y="1585407"/>
            <a:ext cx="1495204" cy="646331"/>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NJROTC and NON-NJROTC Applicants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Apply IAW University application processes</a:t>
            </a:r>
            <a:endParaRPr kumimoji="0" lang="en-US" sz="9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9" name="TextBox 8"/>
          <p:cNvSpPr txBox="1"/>
          <p:nvPr/>
        </p:nvSpPr>
        <p:spPr>
          <a:xfrm>
            <a:off x="4676467" y="2979797"/>
            <a:ext cx="1737092" cy="1477328"/>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NROTC Prep Office (CC:N92)</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Verify drug statement, contract acknowledgement, proof of citizenship, DOBMERB in process and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schedule </a:t>
            </a:r>
            <a:r>
              <a:rPr kumimoji="0" lang="en-US" sz="9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indoc</a:t>
            </a:r>
            <a:endPar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Send exclusive scholarship letter to MIDN Candidate</a:t>
            </a:r>
          </a:p>
        </p:txBody>
      </p:sp>
      <p:sp>
        <p:nvSpPr>
          <p:cNvPr id="10" name="Rectangle 9"/>
          <p:cNvSpPr/>
          <p:nvPr/>
        </p:nvSpPr>
        <p:spPr>
          <a:xfrm>
            <a:off x="4496207" y="1450712"/>
            <a:ext cx="2105114" cy="888705"/>
          </a:xfrm>
          <a:prstGeom prst="rect">
            <a:avLst/>
          </a:prstGeom>
          <a:ln>
            <a:solidFill>
              <a:schemeClr val="tx1"/>
            </a:solidFill>
          </a:ln>
        </p:spPr>
        <p:txBody>
          <a:bodyPr wrap="square">
            <a:spAutoFit/>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NROTC Unit</a:t>
            </a:r>
          </a:p>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Coordinate with admission office to review applicants and support NPS selection process (consider medical and alternates)</a:t>
            </a:r>
          </a:p>
        </p:txBody>
      </p:sp>
      <p:sp>
        <p:nvSpPr>
          <p:cNvPr id="15" name="Rectangle 9"/>
          <p:cNvSpPr>
            <a:spLocks noChangeArrowheads="1"/>
          </p:cNvSpPr>
          <p:nvPr/>
        </p:nvSpPr>
        <p:spPr bwMode="auto">
          <a:xfrm>
            <a:off x="7182116" y="4737671"/>
            <a:ext cx="862417" cy="6437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spcBef>
                <a:spcPct val="30000"/>
              </a:spcBef>
              <a:buClr>
                <a:srgbClr val="FF3300"/>
              </a:buClr>
              <a:buFont typeface="Wingdings" panose="05000000000000000000" pitchFamily="2" charset="2"/>
              <a:buChar char="Ø"/>
              <a:defRPr sz="3200" b="1">
                <a:solidFill>
                  <a:srgbClr val="000099"/>
                </a:solidFill>
                <a:latin typeface="Garamond" panose="02020404030301010803" pitchFamily="18" charset="0"/>
              </a:defRPr>
            </a:lvl1pPr>
            <a:lvl2pPr marL="742950" indent="-285750">
              <a:spcBef>
                <a:spcPct val="30000"/>
              </a:spcBef>
              <a:buClr>
                <a:srgbClr val="FF3300"/>
              </a:buClr>
              <a:buFont typeface="Wingdings" panose="05000000000000000000" pitchFamily="2" charset="2"/>
              <a:buChar char="ü"/>
              <a:defRPr sz="2800" b="1">
                <a:solidFill>
                  <a:srgbClr val="000099"/>
                </a:solidFill>
                <a:latin typeface="Garamond" panose="02020404030301010803" pitchFamily="18" charset="0"/>
              </a:defRPr>
            </a:lvl2pPr>
            <a:lvl3pPr marL="1143000" indent="-228600">
              <a:spcBef>
                <a:spcPct val="30000"/>
              </a:spcBef>
              <a:buClr>
                <a:srgbClr val="FF3300"/>
              </a:buClr>
              <a:buChar char="•"/>
              <a:defRPr sz="2400" b="1">
                <a:solidFill>
                  <a:srgbClr val="000099"/>
                </a:solidFill>
                <a:latin typeface="Garamond" panose="02020404030301010803" pitchFamily="18" charset="0"/>
              </a:defRPr>
            </a:lvl3pPr>
            <a:lvl4pPr marL="1600200" indent="-228600">
              <a:spcBef>
                <a:spcPct val="30000"/>
              </a:spcBef>
              <a:buClr>
                <a:srgbClr val="FF3300"/>
              </a:buClr>
              <a:buChar char="–"/>
              <a:defRPr sz="2400" b="1">
                <a:solidFill>
                  <a:srgbClr val="000099"/>
                </a:solidFill>
                <a:latin typeface="Garamond" panose="02020404030301010803" pitchFamily="18" charset="0"/>
              </a:defRPr>
            </a:lvl4pPr>
            <a:lvl5pPr marL="2057400" indent="-228600">
              <a:spcBef>
                <a:spcPct val="30000"/>
              </a:spcBef>
              <a:buClr>
                <a:srgbClr val="FF3300"/>
              </a:buClr>
              <a:buChar char="»"/>
              <a:defRPr sz="2400" b="1">
                <a:solidFill>
                  <a:srgbClr val="000099"/>
                </a:solidFill>
                <a:latin typeface="Garamond" panose="02020404030301010803" pitchFamily="18" charset="0"/>
              </a:defRPr>
            </a:lvl5pPr>
            <a:lvl6pPr marL="2514600" indent="-228600" eaLnBrk="0" fontAlgn="base" hangingPunct="0">
              <a:spcBef>
                <a:spcPct val="30000"/>
              </a:spcBef>
              <a:spcAft>
                <a:spcPct val="0"/>
              </a:spcAft>
              <a:buClr>
                <a:srgbClr val="FF3300"/>
              </a:buClr>
              <a:buChar char="»"/>
              <a:defRPr sz="2400" b="1">
                <a:solidFill>
                  <a:srgbClr val="000099"/>
                </a:solidFill>
                <a:latin typeface="Garamond" panose="02020404030301010803" pitchFamily="18" charset="0"/>
              </a:defRPr>
            </a:lvl6pPr>
            <a:lvl7pPr marL="2971800" indent="-228600" eaLnBrk="0" fontAlgn="base" hangingPunct="0">
              <a:spcBef>
                <a:spcPct val="30000"/>
              </a:spcBef>
              <a:spcAft>
                <a:spcPct val="0"/>
              </a:spcAft>
              <a:buClr>
                <a:srgbClr val="FF3300"/>
              </a:buClr>
              <a:buChar char="»"/>
              <a:defRPr sz="2400" b="1">
                <a:solidFill>
                  <a:srgbClr val="000099"/>
                </a:solidFill>
                <a:latin typeface="Garamond" panose="02020404030301010803" pitchFamily="18" charset="0"/>
              </a:defRPr>
            </a:lvl7pPr>
            <a:lvl8pPr marL="3429000" indent="-228600" eaLnBrk="0" fontAlgn="base" hangingPunct="0">
              <a:spcBef>
                <a:spcPct val="30000"/>
              </a:spcBef>
              <a:spcAft>
                <a:spcPct val="0"/>
              </a:spcAft>
              <a:buClr>
                <a:srgbClr val="FF3300"/>
              </a:buClr>
              <a:buChar char="»"/>
              <a:defRPr sz="2400" b="1">
                <a:solidFill>
                  <a:srgbClr val="000099"/>
                </a:solidFill>
                <a:latin typeface="Garamond" panose="02020404030301010803" pitchFamily="18" charset="0"/>
              </a:defRPr>
            </a:lvl8pPr>
            <a:lvl9pPr marL="3886200" indent="-228600" eaLnBrk="0" fontAlgn="base" hangingPunct="0">
              <a:spcBef>
                <a:spcPct val="30000"/>
              </a:spcBef>
              <a:spcAft>
                <a:spcPct val="0"/>
              </a:spcAft>
              <a:buClr>
                <a:srgbClr val="FF3300"/>
              </a:buClr>
              <a:buChar char="»"/>
              <a:defRPr sz="2400" b="1">
                <a:solidFill>
                  <a:srgbClr val="000099"/>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1040B"/>
                </a:solidFill>
                <a:effectLst/>
                <a:uLnTx/>
                <a:uFillTx/>
                <a:latin typeface="Arial"/>
                <a:ea typeface="+mn-ea"/>
                <a:cs typeface="Arial" panose="020B0604020202020204" pitchFamily="34" charset="0"/>
              </a:rPr>
              <a:t>4-Year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1040B"/>
                </a:solidFill>
                <a:effectLst/>
                <a:uLnTx/>
                <a:uFillTx/>
                <a:latin typeface="Arial"/>
                <a:ea typeface="+mn-ea"/>
                <a:cs typeface="Arial" panose="020B0604020202020204" pitchFamily="34" charset="0"/>
              </a:rPr>
              <a:t>Education &amp;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1040B"/>
                </a:solidFill>
                <a:effectLst/>
                <a:uLnTx/>
                <a:uFillTx/>
                <a:latin typeface="Arial"/>
                <a:ea typeface="+mn-ea"/>
                <a:cs typeface="Arial" panose="020B0604020202020204" pitchFamily="34" charset="0"/>
              </a:rPr>
              <a:t>Professional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1040B"/>
                </a:solidFill>
                <a:effectLst/>
                <a:uLnTx/>
                <a:uFillTx/>
                <a:latin typeface="Arial"/>
                <a:ea typeface="+mn-ea"/>
                <a:cs typeface="Arial" panose="020B0604020202020204" pitchFamily="34" charset="0"/>
              </a:rPr>
              <a:t>Development</a:t>
            </a:r>
            <a:endParaRPr kumimoji="0" lang="en-US" alt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7" name="Rectangle 12"/>
          <p:cNvSpPr>
            <a:spLocks noChangeArrowheads="1"/>
          </p:cNvSpPr>
          <p:nvPr/>
        </p:nvSpPr>
        <p:spPr bwMode="auto">
          <a:xfrm>
            <a:off x="7023673" y="5771741"/>
            <a:ext cx="1141865" cy="36676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lvl1pPr>
              <a:spcBef>
                <a:spcPct val="30000"/>
              </a:spcBef>
              <a:buClr>
                <a:srgbClr val="FF3300"/>
              </a:buClr>
              <a:buFont typeface="Wingdings" panose="05000000000000000000" pitchFamily="2" charset="2"/>
              <a:buChar char="Ø"/>
              <a:defRPr sz="3200" b="1">
                <a:solidFill>
                  <a:srgbClr val="000099"/>
                </a:solidFill>
                <a:latin typeface="Garamond" panose="02020404030301010803" pitchFamily="18" charset="0"/>
              </a:defRPr>
            </a:lvl1pPr>
            <a:lvl2pPr marL="742950" indent="-285750">
              <a:spcBef>
                <a:spcPct val="30000"/>
              </a:spcBef>
              <a:buClr>
                <a:srgbClr val="FF3300"/>
              </a:buClr>
              <a:buFont typeface="Wingdings" panose="05000000000000000000" pitchFamily="2" charset="2"/>
              <a:buChar char="ü"/>
              <a:defRPr sz="2800" b="1">
                <a:solidFill>
                  <a:srgbClr val="000099"/>
                </a:solidFill>
                <a:latin typeface="Garamond" panose="02020404030301010803" pitchFamily="18" charset="0"/>
              </a:defRPr>
            </a:lvl2pPr>
            <a:lvl3pPr marL="1143000" indent="-228600">
              <a:spcBef>
                <a:spcPct val="30000"/>
              </a:spcBef>
              <a:buClr>
                <a:srgbClr val="FF3300"/>
              </a:buClr>
              <a:buChar char="•"/>
              <a:defRPr sz="2400" b="1">
                <a:solidFill>
                  <a:srgbClr val="000099"/>
                </a:solidFill>
                <a:latin typeface="Garamond" panose="02020404030301010803" pitchFamily="18" charset="0"/>
              </a:defRPr>
            </a:lvl3pPr>
            <a:lvl4pPr marL="1600200" indent="-228600">
              <a:spcBef>
                <a:spcPct val="30000"/>
              </a:spcBef>
              <a:buClr>
                <a:srgbClr val="FF3300"/>
              </a:buClr>
              <a:buChar char="–"/>
              <a:defRPr sz="2400" b="1">
                <a:solidFill>
                  <a:srgbClr val="000099"/>
                </a:solidFill>
                <a:latin typeface="Garamond" panose="02020404030301010803" pitchFamily="18" charset="0"/>
              </a:defRPr>
            </a:lvl4pPr>
            <a:lvl5pPr marL="2057400" indent="-228600">
              <a:spcBef>
                <a:spcPct val="30000"/>
              </a:spcBef>
              <a:buClr>
                <a:srgbClr val="FF3300"/>
              </a:buClr>
              <a:buChar char="»"/>
              <a:defRPr sz="2400" b="1">
                <a:solidFill>
                  <a:srgbClr val="000099"/>
                </a:solidFill>
                <a:latin typeface="Garamond" panose="02020404030301010803" pitchFamily="18" charset="0"/>
              </a:defRPr>
            </a:lvl5pPr>
            <a:lvl6pPr marL="2514600" indent="-228600" eaLnBrk="0" fontAlgn="base" hangingPunct="0">
              <a:spcBef>
                <a:spcPct val="30000"/>
              </a:spcBef>
              <a:spcAft>
                <a:spcPct val="0"/>
              </a:spcAft>
              <a:buClr>
                <a:srgbClr val="FF3300"/>
              </a:buClr>
              <a:buChar char="»"/>
              <a:defRPr sz="2400" b="1">
                <a:solidFill>
                  <a:srgbClr val="000099"/>
                </a:solidFill>
                <a:latin typeface="Garamond" panose="02020404030301010803" pitchFamily="18" charset="0"/>
              </a:defRPr>
            </a:lvl6pPr>
            <a:lvl7pPr marL="2971800" indent="-228600" eaLnBrk="0" fontAlgn="base" hangingPunct="0">
              <a:spcBef>
                <a:spcPct val="30000"/>
              </a:spcBef>
              <a:spcAft>
                <a:spcPct val="0"/>
              </a:spcAft>
              <a:buClr>
                <a:srgbClr val="FF3300"/>
              </a:buClr>
              <a:buChar char="»"/>
              <a:defRPr sz="2400" b="1">
                <a:solidFill>
                  <a:srgbClr val="000099"/>
                </a:solidFill>
                <a:latin typeface="Garamond" panose="02020404030301010803" pitchFamily="18" charset="0"/>
              </a:defRPr>
            </a:lvl7pPr>
            <a:lvl8pPr marL="3429000" indent="-228600" eaLnBrk="0" fontAlgn="base" hangingPunct="0">
              <a:spcBef>
                <a:spcPct val="30000"/>
              </a:spcBef>
              <a:spcAft>
                <a:spcPct val="0"/>
              </a:spcAft>
              <a:buClr>
                <a:srgbClr val="FF3300"/>
              </a:buClr>
              <a:buChar char="»"/>
              <a:defRPr sz="2400" b="1">
                <a:solidFill>
                  <a:srgbClr val="000099"/>
                </a:solidFill>
                <a:latin typeface="Garamond" panose="02020404030301010803" pitchFamily="18" charset="0"/>
              </a:defRPr>
            </a:lvl8pPr>
            <a:lvl9pPr marL="3886200" indent="-228600" eaLnBrk="0" fontAlgn="base" hangingPunct="0">
              <a:spcBef>
                <a:spcPct val="30000"/>
              </a:spcBef>
              <a:spcAft>
                <a:spcPct val="0"/>
              </a:spcAft>
              <a:buClr>
                <a:srgbClr val="FF3300"/>
              </a:buClr>
              <a:buChar char="»"/>
              <a:defRPr sz="2400" b="1">
                <a:solidFill>
                  <a:srgbClr val="000099"/>
                </a:solidFill>
                <a:latin typeface="Garamond" panose="020204040303010108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1040B"/>
                </a:solidFill>
                <a:effectLst/>
                <a:uLnTx/>
                <a:uFillTx/>
                <a:latin typeface="Arial"/>
                <a:ea typeface="+mn-ea"/>
                <a:cs typeface="Arial" panose="020B0604020202020204" pitchFamily="34" charset="0"/>
              </a:rPr>
              <a:t>Graduation and Commissioning</a:t>
            </a:r>
            <a:endParaRPr kumimoji="0" lang="en-US" alt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8" name="Line 20"/>
          <p:cNvSpPr>
            <a:spLocks noChangeShapeType="1"/>
          </p:cNvSpPr>
          <p:nvPr/>
        </p:nvSpPr>
        <p:spPr bwMode="auto">
          <a:xfrm>
            <a:off x="1921372" y="1921829"/>
            <a:ext cx="336828"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19" name="Line 20"/>
          <p:cNvSpPr>
            <a:spLocks noChangeShapeType="1"/>
          </p:cNvSpPr>
          <p:nvPr/>
        </p:nvSpPr>
        <p:spPr bwMode="auto">
          <a:xfrm>
            <a:off x="3844176" y="1920595"/>
            <a:ext cx="589658" cy="1"/>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20" name="Line 20"/>
          <p:cNvSpPr>
            <a:spLocks noChangeShapeType="1"/>
          </p:cNvSpPr>
          <p:nvPr/>
        </p:nvSpPr>
        <p:spPr bwMode="auto">
          <a:xfrm>
            <a:off x="6674261" y="1914702"/>
            <a:ext cx="731936" cy="42256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25" name="Line 20"/>
          <p:cNvSpPr>
            <a:spLocks noChangeShapeType="1"/>
          </p:cNvSpPr>
          <p:nvPr/>
        </p:nvSpPr>
        <p:spPr bwMode="auto">
          <a:xfrm flipV="1">
            <a:off x="1960646" y="5039633"/>
            <a:ext cx="395031" cy="627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37" name="TextBox 36"/>
          <p:cNvSpPr txBox="1"/>
          <p:nvPr/>
        </p:nvSpPr>
        <p:spPr>
          <a:xfrm>
            <a:off x="499477" y="4522084"/>
            <a:ext cx="1286397" cy="784830"/>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Student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Attend and successfully complete university prep program?</a:t>
            </a:r>
            <a:endParaRPr kumimoji="0" lang="en-US" sz="9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38" name="TextBox 37"/>
          <p:cNvSpPr txBox="1"/>
          <p:nvPr/>
        </p:nvSpPr>
        <p:spPr>
          <a:xfrm>
            <a:off x="1828046" y="4072769"/>
            <a:ext cx="391871"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No</a:t>
            </a:r>
          </a:p>
        </p:txBody>
      </p:sp>
      <p:sp>
        <p:nvSpPr>
          <p:cNvPr id="39" name="TextBox 38"/>
          <p:cNvSpPr txBox="1"/>
          <p:nvPr/>
        </p:nvSpPr>
        <p:spPr>
          <a:xfrm>
            <a:off x="2257108" y="3850241"/>
            <a:ext cx="389850" cy="230832"/>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End</a:t>
            </a:r>
          </a:p>
        </p:txBody>
      </p:sp>
      <p:sp>
        <p:nvSpPr>
          <p:cNvPr id="41" name="Line 20"/>
          <p:cNvSpPr>
            <a:spLocks noChangeShapeType="1"/>
          </p:cNvSpPr>
          <p:nvPr/>
        </p:nvSpPr>
        <p:spPr bwMode="auto">
          <a:xfrm>
            <a:off x="3884945" y="5036464"/>
            <a:ext cx="438250"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42" name="TextBox 41"/>
          <p:cNvSpPr txBox="1"/>
          <p:nvPr/>
        </p:nvSpPr>
        <p:spPr>
          <a:xfrm>
            <a:off x="2434778" y="4737671"/>
            <a:ext cx="1346424" cy="646331"/>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NROTC Unit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Notify N9 of those students successfully completing program</a:t>
            </a:r>
          </a:p>
        </p:txBody>
      </p:sp>
      <p:sp>
        <p:nvSpPr>
          <p:cNvPr id="46" name="Line 20"/>
          <p:cNvSpPr>
            <a:spLocks noChangeShapeType="1"/>
          </p:cNvSpPr>
          <p:nvPr/>
        </p:nvSpPr>
        <p:spPr bwMode="auto">
          <a:xfrm>
            <a:off x="7611853" y="5429641"/>
            <a:ext cx="0" cy="27432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48" name="Flowchart: Terminator 47"/>
          <p:cNvSpPr/>
          <p:nvPr/>
        </p:nvSpPr>
        <p:spPr>
          <a:xfrm>
            <a:off x="335357" y="1522064"/>
            <a:ext cx="1579512" cy="785417"/>
          </a:xfrm>
          <a:prstGeom prst="flowChartTerminator">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sng"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p:cNvSpPr txBox="1"/>
          <p:nvPr/>
        </p:nvSpPr>
        <p:spPr>
          <a:xfrm>
            <a:off x="7297133" y="2382982"/>
            <a:ext cx="1203355" cy="923330"/>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University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Select and award one-year full tuition room and board NPS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49" name="Flowchart: Decision 48"/>
          <p:cNvSpPr/>
          <p:nvPr/>
        </p:nvSpPr>
        <p:spPr>
          <a:xfrm>
            <a:off x="7062865" y="2053523"/>
            <a:ext cx="1611603" cy="1394352"/>
          </a:xfrm>
          <a:prstGeom prst="flowChartDecisi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sng" strike="noStrike" kern="1200" cap="none" spc="0" normalizeH="0" baseline="0" noProof="0" dirty="0">
              <a:ln>
                <a:noFill/>
              </a:ln>
              <a:solidFill>
                <a:prstClr val="white"/>
              </a:solidFill>
              <a:effectLst/>
              <a:uLnTx/>
              <a:uFillTx/>
              <a:latin typeface="Arial"/>
              <a:ea typeface="+mn-ea"/>
              <a:cs typeface="+mn-cs"/>
            </a:endParaRPr>
          </a:p>
        </p:txBody>
      </p:sp>
      <p:sp>
        <p:nvSpPr>
          <p:cNvPr id="50" name="Flowchart: Decision 49"/>
          <p:cNvSpPr/>
          <p:nvPr/>
        </p:nvSpPr>
        <p:spPr>
          <a:xfrm>
            <a:off x="343326" y="4390683"/>
            <a:ext cx="1562298" cy="1198172"/>
          </a:xfrm>
          <a:prstGeom prst="flowChartDecisi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sng" strike="noStrike" kern="1200" cap="none" spc="0" normalizeH="0" baseline="0" noProof="0" dirty="0">
              <a:ln>
                <a:noFill/>
              </a:ln>
              <a:solidFill>
                <a:prstClr val="white"/>
              </a:solidFill>
              <a:effectLst/>
              <a:uLnTx/>
              <a:uFillTx/>
              <a:latin typeface="Arial"/>
              <a:ea typeface="+mn-ea"/>
              <a:cs typeface="+mn-cs"/>
            </a:endParaRPr>
          </a:p>
        </p:txBody>
      </p:sp>
      <p:sp>
        <p:nvSpPr>
          <p:cNvPr id="55" name="Flowchart: Terminator 54"/>
          <p:cNvSpPr/>
          <p:nvPr/>
        </p:nvSpPr>
        <p:spPr>
          <a:xfrm>
            <a:off x="2238653" y="3833601"/>
            <a:ext cx="424516" cy="263366"/>
          </a:xfrm>
          <a:prstGeom prst="flowChartTerminator">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sng" strike="noStrike" kern="1200" cap="none" spc="0" normalizeH="0" baseline="0" noProof="0" dirty="0">
              <a:ln>
                <a:noFill/>
              </a:ln>
              <a:solidFill>
                <a:prstClr val="white"/>
              </a:solidFill>
              <a:effectLst/>
              <a:uLnTx/>
              <a:uFillTx/>
              <a:latin typeface="Arial"/>
              <a:ea typeface="+mn-ea"/>
              <a:cs typeface="+mn-cs"/>
            </a:endParaRPr>
          </a:p>
        </p:txBody>
      </p:sp>
      <p:sp>
        <p:nvSpPr>
          <p:cNvPr id="59" name="Flowchart: Terminator 58"/>
          <p:cNvSpPr/>
          <p:nvPr/>
        </p:nvSpPr>
        <p:spPr>
          <a:xfrm>
            <a:off x="7101153" y="5766518"/>
            <a:ext cx="1024342" cy="380746"/>
          </a:xfrm>
          <a:prstGeom prst="flowChartTerminator">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sng" strike="noStrike" kern="1200" cap="none" spc="0" normalizeH="0" baseline="0" noProof="0" dirty="0">
              <a:ln>
                <a:noFill/>
              </a:ln>
              <a:solidFill>
                <a:prstClr val="white"/>
              </a:solidFill>
              <a:effectLst/>
              <a:uLnTx/>
              <a:uFillTx/>
              <a:latin typeface="Arial"/>
              <a:ea typeface="+mn-ea"/>
              <a:cs typeface="+mn-cs"/>
            </a:endParaRPr>
          </a:p>
        </p:txBody>
      </p:sp>
      <p:sp>
        <p:nvSpPr>
          <p:cNvPr id="61" name="Line 20"/>
          <p:cNvSpPr>
            <a:spLocks noChangeShapeType="1"/>
          </p:cNvSpPr>
          <p:nvPr/>
        </p:nvSpPr>
        <p:spPr bwMode="auto">
          <a:xfrm flipH="1" flipV="1">
            <a:off x="3952450" y="3272315"/>
            <a:ext cx="649858" cy="1619"/>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62" name="TextBox 61"/>
          <p:cNvSpPr txBox="1"/>
          <p:nvPr/>
        </p:nvSpPr>
        <p:spPr>
          <a:xfrm>
            <a:off x="4513426" y="4737671"/>
            <a:ext cx="2160835" cy="64633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Successful program completion validated by selection board and send scholarship letter</a:t>
            </a:r>
          </a:p>
        </p:txBody>
      </p:sp>
      <p:sp>
        <p:nvSpPr>
          <p:cNvPr id="64" name="Line 20"/>
          <p:cNvSpPr>
            <a:spLocks noChangeShapeType="1"/>
          </p:cNvSpPr>
          <p:nvPr/>
        </p:nvSpPr>
        <p:spPr bwMode="auto">
          <a:xfrm flipV="1">
            <a:off x="1637544" y="4158088"/>
            <a:ext cx="640080" cy="393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72" name="TextBox 71"/>
          <p:cNvSpPr txBox="1"/>
          <p:nvPr/>
        </p:nvSpPr>
        <p:spPr>
          <a:xfrm>
            <a:off x="3892367" y="4799083"/>
            <a:ext cx="389850"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Yes</a:t>
            </a:r>
          </a:p>
        </p:txBody>
      </p:sp>
      <p:sp>
        <p:nvSpPr>
          <p:cNvPr id="79" name="Line 20"/>
          <p:cNvSpPr>
            <a:spLocks noChangeShapeType="1"/>
          </p:cNvSpPr>
          <p:nvPr/>
        </p:nvSpPr>
        <p:spPr bwMode="auto">
          <a:xfrm>
            <a:off x="1115836" y="3818768"/>
            <a:ext cx="18553" cy="52908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67" name="TextBox 66"/>
          <p:cNvSpPr txBox="1"/>
          <p:nvPr/>
        </p:nvSpPr>
        <p:spPr>
          <a:xfrm>
            <a:off x="414966" y="2926909"/>
            <a:ext cx="1375349" cy="50783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NROTC Prep Office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Notify university of pre-screen status</a:t>
            </a:r>
            <a:endParaRPr kumimoji="0" lang="en-US" sz="900" b="0"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82" name="Line 20"/>
          <p:cNvSpPr>
            <a:spLocks noChangeShapeType="1"/>
          </p:cNvSpPr>
          <p:nvPr/>
        </p:nvSpPr>
        <p:spPr bwMode="auto">
          <a:xfrm flipV="1">
            <a:off x="6727186" y="5040111"/>
            <a:ext cx="402005" cy="69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54" name="TextBox 53"/>
          <p:cNvSpPr txBox="1"/>
          <p:nvPr/>
        </p:nvSpPr>
        <p:spPr>
          <a:xfrm>
            <a:off x="2891618" y="3033817"/>
            <a:ext cx="980032" cy="507831"/>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Applicant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Indoc</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complete or waived</a:t>
            </a:r>
          </a:p>
        </p:txBody>
      </p:sp>
      <p:sp>
        <p:nvSpPr>
          <p:cNvPr id="56" name="Line 20"/>
          <p:cNvSpPr>
            <a:spLocks noChangeShapeType="1"/>
          </p:cNvSpPr>
          <p:nvPr/>
        </p:nvSpPr>
        <p:spPr bwMode="auto">
          <a:xfrm flipH="1">
            <a:off x="2729151" y="3593465"/>
            <a:ext cx="457200" cy="29260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58" name="Line 20"/>
          <p:cNvSpPr>
            <a:spLocks noChangeShapeType="1"/>
          </p:cNvSpPr>
          <p:nvPr/>
        </p:nvSpPr>
        <p:spPr bwMode="auto">
          <a:xfrm flipH="1" flipV="1">
            <a:off x="1888356" y="3293969"/>
            <a:ext cx="862459" cy="8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68" name="TextBox 67"/>
          <p:cNvSpPr txBox="1"/>
          <p:nvPr/>
        </p:nvSpPr>
        <p:spPr>
          <a:xfrm>
            <a:off x="2663518" y="3541648"/>
            <a:ext cx="391871"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No</a:t>
            </a:r>
          </a:p>
        </p:txBody>
      </p:sp>
      <p:sp>
        <p:nvSpPr>
          <p:cNvPr id="51" name="TextBox 50"/>
          <p:cNvSpPr txBox="1"/>
          <p:nvPr/>
        </p:nvSpPr>
        <p:spPr>
          <a:xfrm>
            <a:off x="2289822" y="3061195"/>
            <a:ext cx="383438"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Yes</a:t>
            </a:r>
          </a:p>
        </p:txBody>
      </p:sp>
      <p:sp>
        <p:nvSpPr>
          <p:cNvPr id="65" name="Line 20"/>
          <p:cNvSpPr>
            <a:spLocks noChangeShapeType="1"/>
          </p:cNvSpPr>
          <p:nvPr/>
        </p:nvSpPr>
        <p:spPr bwMode="auto">
          <a:xfrm>
            <a:off x="1853799" y="3525692"/>
            <a:ext cx="403309" cy="29091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76" name="TextBox 75"/>
          <p:cNvSpPr txBox="1"/>
          <p:nvPr/>
        </p:nvSpPr>
        <p:spPr>
          <a:xfrm>
            <a:off x="1958010" y="4805632"/>
            <a:ext cx="383438" cy="2308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Yes</a:t>
            </a:r>
          </a:p>
        </p:txBody>
      </p:sp>
      <p:sp>
        <p:nvSpPr>
          <p:cNvPr id="77" name="TextBox 76"/>
          <p:cNvSpPr txBox="1"/>
          <p:nvPr/>
        </p:nvSpPr>
        <p:spPr>
          <a:xfrm>
            <a:off x="1828157" y="3655241"/>
            <a:ext cx="391871"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No</a:t>
            </a:r>
          </a:p>
        </p:txBody>
      </p:sp>
      <p:cxnSp>
        <p:nvCxnSpPr>
          <p:cNvPr id="7" name="Straight Arrow Connector 6"/>
          <p:cNvCxnSpPr/>
          <p:nvPr/>
        </p:nvCxnSpPr>
        <p:spPr>
          <a:xfrm>
            <a:off x="5426000" y="2382982"/>
            <a:ext cx="0" cy="560530"/>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26000" y="2404647"/>
            <a:ext cx="138744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Request pre-screen of up to 133% of follow-on scholarship cap</a:t>
            </a:r>
          </a:p>
        </p:txBody>
      </p:sp>
      <p:sp>
        <p:nvSpPr>
          <p:cNvPr id="22" name="TextBox 21"/>
          <p:cNvSpPr txBox="1"/>
          <p:nvPr/>
        </p:nvSpPr>
        <p:spPr>
          <a:xfrm>
            <a:off x="263433" y="6274965"/>
            <a:ext cx="829073" cy="25391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April 2022</a:t>
            </a:r>
          </a:p>
        </p:txBody>
      </p:sp>
      <p:sp>
        <p:nvSpPr>
          <p:cNvPr id="81" name="Line 20"/>
          <p:cNvSpPr>
            <a:spLocks noChangeShapeType="1"/>
          </p:cNvSpPr>
          <p:nvPr/>
        </p:nvSpPr>
        <p:spPr bwMode="auto">
          <a:xfrm flipH="1">
            <a:off x="6532410" y="3206002"/>
            <a:ext cx="884475" cy="170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FFFF00"/>
              </a:solidFill>
              <a:effectLst/>
              <a:uLnTx/>
              <a:uFillTx/>
              <a:latin typeface="Arial"/>
              <a:ea typeface="+mn-ea"/>
              <a:cs typeface="Arial" panose="020B0604020202020204" pitchFamily="34" charset="0"/>
            </a:endParaRPr>
          </a:p>
        </p:txBody>
      </p:sp>
      <p:sp>
        <p:nvSpPr>
          <p:cNvPr id="24" name="Rectangle 23"/>
          <p:cNvSpPr/>
          <p:nvPr/>
        </p:nvSpPr>
        <p:spPr>
          <a:xfrm>
            <a:off x="4460501" y="4737671"/>
            <a:ext cx="2169023" cy="7121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1" i="0" u="sng" strike="noStrike" kern="1200" cap="none" spc="0" normalizeH="0" baseline="0" noProof="0">
              <a:ln>
                <a:noFill/>
              </a:ln>
              <a:solidFill>
                <a:prstClr val="white"/>
              </a:solidFill>
              <a:effectLst/>
              <a:uLnTx/>
              <a:uFillTx/>
              <a:latin typeface="Arial"/>
              <a:ea typeface="+mn-ea"/>
              <a:cs typeface="+mn-cs"/>
            </a:endParaRPr>
          </a:p>
        </p:txBody>
      </p:sp>
      <p:sp>
        <p:nvSpPr>
          <p:cNvPr id="28" name="TextBox 27"/>
          <p:cNvSpPr txBox="1"/>
          <p:nvPr/>
        </p:nvSpPr>
        <p:spPr>
          <a:xfrm>
            <a:off x="6544521" y="3278726"/>
            <a:ext cx="1252266"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NLT 15 APR to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allow DOBMERB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determination by Aug</a:t>
            </a:r>
          </a:p>
        </p:txBody>
      </p:sp>
      <p:sp>
        <p:nvSpPr>
          <p:cNvPr id="83" name="TextBox 82"/>
          <p:cNvSpPr txBox="1"/>
          <p:nvPr/>
        </p:nvSpPr>
        <p:spPr>
          <a:xfrm>
            <a:off x="437302" y="3435208"/>
            <a:ext cx="755335" cy="21544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NLT 20 Aug</a:t>
            </a:r>
          </a:p>
        </p:txBody>
      </p:sp>
    </p:spTree>
    <p:extLst>
      <p:ext uri="{BB962C8B-B14F-4D97-AF65-F5344CB8AC3E}">
        <p14:creationId xmlns:p14="http://schemas.microsoft.com/office/powerpoint/2010/main" val="1439359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NPP Results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Rectangle 3"/>
          <p:cNvSpPr/>
          <p:nvPr/>
        </p:nvSpPr>
        <p:spPr>
          <a:xfrm>
            <a:off x="244929" y="1306286"/>
            <a:ext cx="8670468" cy="2031325"/>
          </a:xfrm>
          <a:prstGeom prst="rect">
            <a:avLst/>
          </a:prstGeom>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Of 426 students who started NPP, 72.77.% complete the preparatory year as of 1APR23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Of 207 NPP students who have received NROTC scholarships, 71.5% remain in the program </a:t>
            </a:r>
            <a:endParaRPr kumimoji="0" lang="en-US"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5" name="Table 4"/>
          <p:cNvGraphicFramePr>
            <a:graphicFrameLocks noGrp="1"/>
          </p:cNvGraphicFramePr>
          <p:nvPr/>
        </p:nvGraphicFramePr>
        <p:xfrm>
          <a:off x="409376" y="2752692"/>
          <a:ext cx="6096000" cy="37033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088513530"/>
                    </a:ext>
                  </a:extLst>
                </a:gridCol>
                <a:gridCol w="2032000">
                  <a:extLst>
                    <a:ext uri="{9D8B030D-6E8A-4147-A177-3AD203B41FA5}">
                      <a16:colId xmlns:a16="http://schemas.microsoft.com/office/drawing/2014/main" val="3790535402"/>
                    </a:ext>
                  </a:extLst>
                </a:gridCol>
                <a:gridCol w="2032000">
                  <a:extLst>
                    <a:ext uri="{9D8B030D-6E8A-4147-A177-3AD203B41FA5}">
                      <a16:colId xmlns:a16="http://schemas.microsoft.com/office/drawing/2014/main" val="111151603"/>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055188677"/>
                  </a:ext>
                </a:extLst>
              </a:tr>
              <a:tr h="364420">
                <a:tc>
                  <a:txBody>
                    <a:bodyPr/>
                    <a:lstStyle/>
                    <a:p>
                      <a:r>
                        <a:rPr lang="en-US" dirty="0"/>
                        <a:t>Total students</a:t>
                      </a:r>
                    </a:p>
                  </a:txBody>
                  <a:tcPr/>
                </a:tc>
                <a:tc>
                  <a:txBody>
                    <a:bodyPr/>
                    <a:lstStyle/>
                    <a:p>
                      <a:r>
                        <a:rPr lang="en-US" dirty="0"/>
                        <a:t>426</a:t>
                      </a:r>
                    </a:p>
                  </a:txBody>
                  <a:tcPr/>
                </a:tc>
                <a:tc>
                  <a:txBody>
                    <a:bodyPr/>
                    <a:lstStyle/>
                    <a:p>
                      <a:endParaRPr lang="en-US"/>
                    </a:p>
                  </a:txBody>
                  <a:tcPr/>
                </a:tc>
                <a:extLst>
                  <a:ext uri="{0D108BD9-81ED-4DB2-BD59-A6C34878D82A}">
                    <a16:rowId xmlns:a16="http://schemas.microsoft.com/office/drawing/2014/main" val="1206068060"/>
                  </a:ext>
                </a:extLst>
              </a:tr>
              <a:tr h="370840">
                <a:tc>
                  <a:txBody>
                    <a:bodyPr/>
                    <a:lstStyle/>
                    <a:p>
                      <a:r>
                        <a:rPr lang="en-US" dirty="0"/>
                        <a:t>Male</a:t>
                      </a:r>
                    </a:p>
                  </a:txBody>
                  <a:tcPr/>
                </a:tc>
                <a:tc>
                  <a:txBody>
                    <a:bodyPr/>
                    <a:lstStyle/>
                    <a:p>
                      <a:r>
                        <a:rPr lang="en-US" dirty="0"/>
                        <a:t>268</a:t>
                      </a:r>
                    </a:p>
                  </a:txBody>
                  <a:tcPr/>
                </a:tc>
                <a:tc>
                  <a:txBody>
                    <a:bodyPr/>
                    <a:lstStyle/>
                    <a:p>
                      <a:r>
                        <a:rPr lang="en-US" dirty="0"/>
                        <a:t>62.9%</a:t>
                      </a:r>
                    </a:p>
                  </a:txBody>
                  <a:tcPr/>
                </a:tc>
                <a:extLst>
                  <a:ext uri="{0D108BD9-81ED-4DB2-BD59-A6C34878D82A}">
                    <a16:rowId xmlns:a16="http://schemas.microsoft.com/office/drawing/2014/main" val="1244334368"/>
                  </a:ext>
                </a:extLst>
              </a:tr>
              <a:tr h="370840">
                <a:tc>
                  <a:txBody>
                    <a:bodyPr/>
                    <a:lstStyle/>
                    <a:p>
                      <a:r>
                        <a:rPr lang="en-US" dirty="0"/>
                        <a:t>Female</a:t>
                      </a:r>
                    </a:p>
                  </a:txBody>
                  <a:tcPr/>
                </a:tc>
                <a:tc>
                  <a:txBody>
                    <a:bodyPr/>
                    <a:lstStyle/>
                    <a:p>
                      <a:r>
                        <a:rPr lang="en-US" dirty="0"/>
                        <a:t>158</a:t>
                      </a:r>
                    </a:p>
                  </a:txBody>
                  <a:tcPr/>
                </a:tc>
                <a:tc>
                  <a:txBody>
                    <a:bodyPr/>
                    <a:lstStyle/>
                    <a:p>
                      <a:r>
                        <a:rPr lang="en-US" dirty="0"/>
                        <a:t>37.1%</a:t>
                      </a:r>
                    </a:p>
                  </a:txBody>
                  <a:tcPr/>
                </a:tc>
                <a:extLst>
                  <a:ext uri="{0D108BD9-81ED-4DB2-BD59-A6C34878D82A}">
                    <a16:rowId xmlns:a16="http://schemas.microsoft.com/office/drawing/2014/main" val="3634476276"/>
                  </a:ext>
                </a:extLst>
              </a:tr>
              <a:tr h="370840">
                <a:tc>
                  <a:txBody>
                    <a:bodyPr/>
                    <a:lstStyle/>
                    <a:p>
                      <a:r>
                        <a:rPr lang="en-US" dirty="0"/>
                        <a:t>Native</a:t>
                      </a:r>
                      <a:r>
                        <a:rPr lang="en-US" baseline="0" dirty="0"/>
                        <a:t> American</a:t>
                      </a:r>
                      <a:endParaRPr lang="en-US" dirty="0"/>
                    </a:p>
                  </a:txBody>
                  <a:tcPr/>
                </a:tc>
                <a:tc>
                  <a:txBody>
                    <a:bodyPr/>
                    <a:lstStyle/>
                    <a:p>
                      <a:r>
                        <a:rPr lang="en-US" dirty="0"/>
                        <a:t>9</a:t>
                      </a:r>
                    </a:p>
                  </a:txBody>
                  <a:tcPr/>
                </a:tc>
                <a:tc>
                  <a:txBody>
                    <a:bodyPr/>
                    <a:lstStyle/>
                    <a:p>
                      <a:r>
                        <a:rPr lang="en-US" dirty="0"/>
                        <a:t>2.1%</a:t>
                      </a:r>
                    </a:p>
                  </a:txBody>
                  <a:tcPr/>
                </a:tc>
                <a:extLst>
                  <a:ext uri="{0D108BD9-81ED-4DB2-BD59-A6C34878D82A}">
                    <a16:rowId xmlns:a16="http://schemas.microsoft.com/office/drawing/2014/main" val="1504212297"/>
                  </a:ext>
                </a:extLst>
              </a:tr>
              <a:tr h="370840">
                <a:tc>
                  <a:txBody>
                    <a:bodyPr/>
                    <a:lstStyle/>
                    <a:p>
                      <a:r>
                        <a:rPr lang="en-US" dirty="0"/>
                        <a:t>Asian</a:t>
                      </a:r>
                    </a:p>
                  </a:txBody>
                  <a:tcPr/>
                </a:tc>
                <a:tc>
                  <a:txBody>
                    <a:bodyPr/>
                    <a:lstStyle/>
                    <a:p>
                      <a:r>
                        <a:rPr lang="en-US" dirty="0"/>
                        <a:t>29</a:t>
                      </a:r>
                    </a:p>
                  </a:txBody>
                  <a:tcPr/>
                </a:tc>
                <a:tc>
                  <a:txBody>
                    <a:bodyPr/>
                    <a:lstStyle/>
                    <a:p>
                      <a:r>
                        <a:rPr lang="en-US" dirty="0"/>
                        <a:t>6.8%</a:t>
                      </a:r>
                    </a:p>
                  </a:txBody>
                  <a:tcPr/>
                </a:tc>
                <a:extLst>
                  <a:ext uri="{0D108BD9-81ED-4DB2-BD59-A6C34878D82A}">
                    <a16:rowId xmlns:a16="http://schemas.microsoft.com/office/drawing/2014/main" val="4079228797"/>
                  </a:ext>
                </a:extLst>
              </a:tr>
              <a:tr h="370840">
                <a:tc>
                  <a:txBody>
                    <a:bodyPr/>
                    <a:lstStyle/>
                    <a:p>
                      <a:r>
                        <a:rPr lang="en-US" dirty="0"/>
                        <a:t>Black</a:t>
                      </a:r>
                    </a:p>
                  </a:txBody>
                  <a:tcPr/>
                </a:tc>
                <a:tc>
                  <a:txBody>
                    <a:bodyPr/>
                    <a:lstStyle/>
                    <a:p>
                      <a:r>
                        <a:rPr lang="en-US" dirty="0"/>
                        <a:t>94</a:t>
                      </a:r>
                    </a:p>
                  </a:txBody>
                  <a:tcPr/>
                </a:tc>
                <a:tc>
                  <a:txBody>
                    <a:bodyPr/>
                    <a:lstStyle/>
                    <a:p>
                      <a:r>
                        <a:rPr lang="en-US" dirty="0"/>
                        <a:t>22.1%</a:t>
                      </a:r>
                    </a:p>
                  </a:txBody>
                  <a:tcPr/>
                </a:tc>
                <a:extLst>
                  <a:ext uri="{0D108BD9-81ED-4DB2-BD59-A6C34878D82A}">
                    <a16:rowId xmlns:a16="http://schemas.microsoft.com/office/drawing/2014/main" val="1365639741"/>
                  </a:ext>
                </a:extLst>
              </a:tr>
              <a:tr h="370840">
                <a:tc>
                  <a:txBody>
                    <a:bodyPr/>
                    <a:lstStyle/>
                    <a:p>
                      <a:r>
                        <a:rPr lang="en-US" dirty="0"/>
                        <a:t>Pac. Island</a:t>
                      </a:r>
                    </a:p>
                  </a:txBody>
                  <a:tcPr/>
                </a:tc>
                <a:tc>
                  <a:txBody>
                    <a:bodyPr/>
                    <a:lstStyle/>
                    <a:p>
                      <a:r>
                        <a:rPr lang="en-US" dirty="0"/>
                        <a:t>2</a:t>
                      </a:r>
                    </a:p>
                  </a:txBody>
                  <a:tcPr/>
                </a:tc>
                <a:tc>
                  <a:txBody>
                    <a:bodyPr/>
                    <a:lstStyle/>
                    <a:p>
                      <a:r>
                        <a:rPr lang="en-US" dirty="0"/>
                        <a:t>.5%</a:t>
                      </a:r>
                    </a:p>
                  </a:txBody>
                  <a:tcPr/>
                </a:tc>
                <a:extLst>
                  <a:ext uri="{0D108BD9-81ED-4DB2-BD59-A6C34878D82A}">
                    <a16:rowId xmlns:a16="http://schemas.microsoft.com/office/drawing/2014/main" val="3985514817"/>
                  </a:ext>
                </a:extLst>
              </a:tr>
              <a:tr h="370840">
                <a:tc>
                  <a:txBody>
                    <a:bodyPr/>
                    <a:lstStyle/>
                    <a:p>
                      <a:r>
                        <a:rPr lang="en-US" dirty="0"/>
                        <a:t>White</a:t>
                      </a:r>
                    </a:p>
                  </a:txBody>
                  <a:tcPr/>
                </a:tc>
                <a:tc>
                  <a:txBody>
                    <a:bodyPr/>
                    <a:lstStyle/>
                    <a:p>
                      <a:r>
                        <a:rPr lang="en-US" dirty="0"/>
                        <a:t>236</a:t>
                      </a:r>
                    </a:p>
                  </a:txBody>
                  <a:tcPr/>
                </a:tc>
                <a:tc>
                  <a:txBody>
                    <a:bodyPr/>
                    <a:lstStyle/>
                    <a:p>
                      <a:r>
                        <a:rPr lang="en-US" dirty="0"/>
                        <a:t>55.4%</a:t>
                      </a:r>
                    </a:p>
                  </a:txBody>
                  <a:tcPr/>
                </a:tc>
                <a:extLst>
                  <a:ext uri="{0D108BD9-81ED-4DB2-BD59-A6C34878D82A}">
                    <a16:rowId xmlns:a16="http://schemas.microsoft.com/office/drawing/2014/main" val="2630831632"/>
                  </a:ext>
                </a:extLst>
              </a:tr>
              <a:tr h="370840">
                <a:tc>
                  <a:txBody>
                    <a:bodyPr/>
                    <a:lstStyle/>
                    <a:p>
                      <a:r>
                        <a:rPr lang="en-US" dirty="0"/>
                        <a:t>Hispanic</a:t>
                      </a:r>
                    </a:p>
                  </a:txBody>
                  <a:tcPr/>
                </a:tc>
                <a:tc>
                  <a:txBody>
                    <a:bodyPr/>
                    <a:lstStyle/>
                    <a:p>
                      <a:r>
                        <a:rPr lang="en-US" dirty="0"/>
                        <a:t>95</a:t>
                      </a:r>
                    </a:p>
                  </a:txBody>
                  <a:tcPr/>
                </a:tc>
                <a:tc>
                  <a:txBody>
                    <a:bodyPr/>
                    <a:lstStyle/>
                    <a:p>
                      <a:r>
                        <a:rPr lang="en-US" dirty="0"/>
                        <a:t>22.3%</a:t>
                      </a:r>
                    </a:p>
                  </a:txBody>
                  <a:tcPr/>
                </a:tc>
                <a:extLst>
                  <a:ext uri="{0D108BD9-81ED-4DB2-BD59-A6C34878D82A}">
                    <a16:rowId xmlns:a16="http://schemas.microsoft.com/office/drawing/2014/main" val="4241112838"/>
                  </a:ext>
                </a:extLst>
              </a:tr>
            </a:tbl>
          </a:graphicData>
        </a:graphic>
      </p:graphicFrame>
    </p:spTree>
    <p:extLst>
      <p:ext uri="{BB962C8B-B14F-4D97-AF65-F5344CB8AC3E}">
        <p14:creationId xmlns:p14="http://schemas.microsoft.com/office/powerpoint/2010/main" val="1005186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template-07-09">
  <a:themeElements>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template-07-09">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owerPoint template-07-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07-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07-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07-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07-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template-07-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PowerPoint template-07-09">
  <a:themeElements>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template-07-09">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owerPoint template-07-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07-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07-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07-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07-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template-07-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PowerPoint template-07-09">
  <a:themeElements>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template-07-09">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owerPoint template-07-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07-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07-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07-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07-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template-07-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PowerPoint template-07-09">
  <a:themeElements>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template-07-09">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owerPoint template-07-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07-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07-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07-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07-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template-07-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PowerPoint template-07-09">
  <a:themeElements>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template-07-09">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owerPoint template-07-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07-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07-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07-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07-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template-07-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PowerPoint template-07-09">
  <a:themeElements>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template-07-09">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owerPoint template-07-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07-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07-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07-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07-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template-07-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CNO_Brief_Template_v5">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STC Template">
  <a:themeElements>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STC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ST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ST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ST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ST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ST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ST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ST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ST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ST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ST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ST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ST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owerPoint template-07-09">
  <a:themeElements>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template-07-09">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owerPoint template-07-09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template-07-09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07-09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07-09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07-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07-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template-07-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64163</TotalTime>
  <Words>1347</Words>
  <Application>Microsoft Office PowerPoint</Application>
  <PresentationFormat>On-screen Show (4:3)</PresentationFormat>
  <Paragraphs>244</Paragraphs>
  <Slides>9</Slides>
  <Notes>7</Notes>
  <HiddenSlides>0</HiddenSlides>
  <MMClips>0</MMClips>
  <ScaleCrop>false</ScaleCrop>
  <HeadingPairs>
    <vt:vector size="6" baseType="variant">
      <vt:variant>
        <vt:lpstr>Fonts Used</vt:lpstr>
      </vt:variant>
      <vt:variant>
        <vt:i4>5</vt:i4>
      </vt:variant>
      <vt:variant>
        <vt:lpstr>Theme</vt:lpstr>
      </vt:variant>
      <vt:variant>
        <vt:i4>21</vt:i4>
      </vt:variant>
      <vt:variant>
        <vt:lpstr>Slide Titles</vt:lpstr>
      </vt:variant>
      <vt:variant>
        <vt:i4>9</vt:i4>
      </vt:variant>
    </vt:vector>
  </HeadingPairs>
  <TitlesOfParts>
    <vt:vector size="35" baseType="lpstr">
      <vt:lpstr>Arial</vt:lpstr>
      <vt:lpstr>Calibri</vt:lpstr>
      <vt:lpstr>Times New Roman</vt:lpstr>
      <vt:lpstr>Trebuchet MS</vt:lpstr>
      <vt:lpstr>Wingdings</vt:lpstr>
      <vt:lpstr>PowerPoint template-07-09</vt:lpstr>
      <vt:lpstr>NSTC Template</vt:lpstr>
      <vt:lpstr>1_NSTC Template</vt:lpstr>
      <vt:lpstr>2_NSTC Template</vt:lpstr>
      <vt:lpstr>3_NSTC Template</vt:lpstr>
      <vt:lpstr>4_NSTC Template</vt:lpstr>
      <vt:lpstr>5_NSTC Template</vt:lpstr>
      <vt:lpstr>7_NSTC Template</vt:lpstr>
      <vt:lpstr>3_PowerPoint template-07-09</vt:lpstr>
      <vt:lpstr>8_NSTC Template</vt:lpstr>
      <vt:lpstr>9_NSTC Template</vt:lpstr>
      <vt:lpstr>11_NSTC Template</vt:lpstr>
      <vt:lpstr>12_NSTC Template</vt:lpstr>
      <vt:lpstr>10_NSTC Template</vt:lpstr>
      <vt:lpstr>7_PowerPoint template-07-09</vt:lpstr>
      <vt:lpstr>1_PowerPoint template-07-09</vt:lpstr>
      <vt:lpstr>6_PowerPoint template-07-09</vt:lpstr>
      <vt:lpstr>13_NSTC Template</vt:lpstr>
      <vt:lpstr>2_PowerPoint template-07-09</vt:lpstr>
      <vt:lpstr>4_PowerPoint template-07-09</vt:lpstr>
      <vt:lpstr>2_CNO_Brief_Template_v5</vt:lpstr>
      <vt:lpstr>NPP Mission</vt:lpstr>
      <vt:lpstr>NROTC Preparatory Program (NPP)</vt:lpstr>
      <vt:lpstr>AY 23/24 NPP University Programs</vt:lpstr>
      <vt:lpstr>During the preparatory year,  students take a variation of: </vt:lpstr>
      <vt:lpstr>NROTC Preparatory Program (NPP) </vt:lpstr>
      <vt:lpstr>Status of the Program</vt:lpstr>
      <vt:lpstr>PowerPoint Presentation</vt:lpstr>
      <vt:lpstr>NPP Scholarship Reservation Flow Chart</vt:lpstr>
      <vt:lpstr>NPP Results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mark.watson1</dc:creator>
  <cp:lastModifiedBy>lmnop</cp:lastModifiedBy>
  <cp:revision>927</cp:revision>
  <cp:lastPrinted>2022-03-14T14:41:04Z</cp:lastPrinted>
  <dcterms:created xsi:type="dcterms:W3CDTF">2008-03-21T18:32:46Z</dcterms:created>
  <dcterms:modified xsi:type="dcterms:W3CDTF">2023-09-20T13:44:16Z</dcterms:modified>
</cp:coreProperties>
</file>